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3" r:id="rId2"/>
    <p:sldId id="260" r:id="rId3"/>
    <p:sldId id="284" r:id="rId4"/>
    <p:sldId id="261" r:id="rId5"/>
    <p:sldId id="290" r:id="rId6"/>
    <p:sldId id="291" r:id="rId7"/>
    <p:sldId id="279" r:id="rId8"/>
    <p:sldId id="258" r:id="rId9"/>
    <p:sldId id="282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0D37D9-6C84-4B7D-B881-E24787AA6315}" v="37" dt="2025-12-17T14:49:50.3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hazali, Almutawakel" userId="b6883de5-5c12-4237-8f51-fb0064e12a5f" providerId="ADAL" clId="{AED14EDC-78E0-4C6F-8CC7-FE2FF8F2AAEA}"/>
    <pc:docChg chg="undo custSel modSld">
      <pc:chgData name="Ghazali, Almutawakel" userId="b6883de5-5c12-4237-8f51-fb0064e12a5f" providerId="ADAL" clId="{AED14EDC-78E0-4C6F-8CC7-FE2FF8F2AAEA}" dt="2025-12-17T14:49:50.360" v="108" actId="20577"/>
      <pc:docMkLst>
        <pc:docMk/>
      </pc:docMkLst>
      <pc:sldChg chg="addSp delSp modSp mod">
        <pc:chgData name="Ghazali, Almutawakel" userId="b6883de5-5c12-4237-8f51-fb0064e12a5f" providerId="ADAL" clId="{AED14EDC-78E0-4C6F-8CC7-FE2FF8F2AAEA}" dt="2025-12-17T14:41:36.859" v="55" actId="164"/>
        <pc:sldMkLst>
          <pc:docMk/>
          <pc:sldMk cId="0" sldId="258"/>
        </pc:sldMkLst>
        <pc:spChg chg="mod topLvl">
          <ac:chgData name="Ghazali, Almutawakel" userId="b6883de5-5c12-4237-8f51-fb0064e12a5f" providerId="ADAL" clId="{AED14EDC-78E0-4C6F-8CC7-FE2FF8F2AAEA}" dt="2025-12-17T14:41:36.859" v="55" actId="164"/>
          <ac:spMkLst>
            <pc:docMk/>
            <pc:sldMk cId="0" sldId="258"/>
            <ac:spMk id="4" creationId="{4CD44949-FB9A-F036-02A2-A656DD3083DF}"/>
          </ac:spMkLst>
        </pc:spChg>
        <pc:grpChg chg="add mod">
          <ac:chgData name="Ghazali, Almutawakel" userId="b6883de5-5c12-4237-8f51-fb0064e12a5f" providerId="ADAL" clId="{AED14EDC-78E0-4C6F-8CC7-FE2FF8F2AAEA}" dt="2025-12-17T14:41:36.859" v="55" actId="164"/>
          <ac:grpSpMkLst>
            <pc:docMk/>
            <pc:sldMk cId="0" sldId="258"/>
            <ac:grpSpMk id="6" creationId="{1B45E3AF-5CAD-318D-6669-683C1FA39984}"/>
          </ac:grpSpMkLst>
        </pc:grpChg>
        <pc:grpChg chg="del">
          <ac:chgData name="Ghazali, Almutawakel" userId="b6883de5-5c12-4237-8f51-fb0064e12a5f" providerId="ADAL" clId="{AED14EDC-78E0-4C6F-8CC7-FE2FF8F2AAEA}" dt="2025-12-17T14:41:09.002" v="44" actId="165"/>
          <ac:grpSpMkLst>
            <pc:docMk/>
            <pc:sldMk cId="0" sldId="258"/>
            <ac:grpSpMk id="7" creationId="{E86E394D-8695-08CD-BF34-5217E8477B32}"/>
          </ac:grpSpMkLst>
        </pc:grpChg>
        <pc:picChg chg="del mod topLvl">
          <ac:chgData name="Ghazali, Almutawakel" userId="b6883de5-5c12-4237-8f51-fb0064e12a5f" providerId="ADAL" clId="{AED14EDC-78E0-4C6F-8CC7-FE2FF8F2AAEA}" dt="2025-12-17T14:41:10.958" v="45" actId="478"/>
          <ac:picMkLst>
            <pc:docMk/>
            <pc:sldMk cId="0" sldId="258"/>
            <ac:picMk id="3" creationId="{D094999A-4CC1-C182-2C69-582504254D0D}"/>
          </ac:picMkLst>
        </pc:picChg>
        <pc:picChg chg="add mod ord">
          <ac:chgData name="Ghazali, Almutawakel" userId="b6883de5-5c12-4237-8f51-fb0064e12a5f" providerId="ADAL" clId="{AED14EDC-78E0-4C6F-8CC7-FE2FF8F2AAEA}" dt="2025-12-17T14:41:36.859" v="55" actId="164"/>
          <ac:picMkLst>
            <pc:docMk/>
            <pc:sldMk cId="0" sldId="258"/>
            <ac:picMk id="5" creationId="{1BD3ED93-E2E5-84CC-9ACD-3BE1A42F208C}"/>
          </ac:picMkLst>
        </pc:picChg>
      </pc:sldChg>
      <pc:sldChg chg="addSp delSp modSp mod">
        <pc:chgData name="Ghazali, Almutawakel" userId="b6883de5-5c12-4237-8f51-fb0064e12a5f" providerId="ADAL" clId="{AED14EDC-78E0-4C6F-8CC7-FE2FF8F2AAEA}" dt="2025-12-17T14:42:45.933" v="64" actId="1076"/>
        <pc:sldMkLst>
          <pc:docMk/>
          <pc:sldMk cId="234228488" sldId="259"/>
        </pc:sldMkLst>
        <pc:spChg chg="mod topLvl">
          <ac:chgData name="Ghazali, Almutawakel" userId="b6883de5-5c12-4237-8f51-fb0064e12a5f" providerId="ADAL" clId="{AED14EDC-78E0-4C6F-8CC7-FE2FF8F2AAEA}" dt="2025-12-17T14:42:04.808" v="62" actId="164"/>
          <ac:spMkLst>
            <pc:docMk/>
            <pc:sldMk cId="234228488" sldId="259"/>
            <ac:spMk id="4" creationId="{AA67AA3D-29E1-A260-E801-C5DC91998730}"/>
          </ac:spMkLst>
        </pc:spChg>
        <pc:grpChg chg="add mod">
          <ac:chgData name="Ghazali, Almutawakel" userId="b6883de5-5c12-4237-8f51-fb0064e12a5f" providerId="ADAL" clId="{AED14EDC-78E0-4C6F-8CC7-FE2FF8F2AAEA}" dt="2025-12-17T14:42:45.933" v="64" actId="1076"/>
          <ac:grpSpMkLst>
            <pc:docMk/>
            <pc:sldMk cId="234228488" sldId="259"/>
            <ac:grpSpMk id="6" creationId="{95A2FE08-C2A4-4142-CDCE-70FB454305E2}"/>
          </ac:grpSpMkLst>
        </pc:grpChg>
        <pc:grpChg chg="del">
          <ac:chgData name="Ghazali, Almutawakel" userId="b6883de5-5c12-4237-8f51-fb0064e12a5f" providerId="ADAL" clId="{AED14EDC-78E0-4C6F-8CC7-FE2FF8F2AAEA}" dt="2025-12-17T14:41:48.659" v="56" actId="165"/>
          <ac:grpSpMkLst>
            <pc:docMk/>
            <pc:sldMk cId="234228488" sldId="259"/>
            <ac:grpSpMk id="8" creationId="{791B945C-054E-0B2D-5D73-2FD69D907030}"/>
          </ac:grpSpMkLst>
        </pc:grpChg>
        <pc:picChg chg="del mod topLvl">
          <ac:chgData name="Ghazali, Almutawakel" userId="b6883de5-5c12-4237-8f51-fb0064e12a5f" providerId="ADAL" clId="{AED14EDC-78E0-4C6F-8CC7-FE2FF8F2AAEA}" dt="2025-12-17T14:41:50.129" v="57" actId="478"/>
          <ac:picMkLst>
            <pc:docMk/>
            <pc:sldMk cId="234228488" sldId="259"/>
            <ac:picMk id="3" creationId="{0854AF1C-6856-F013-E908-012A588DD85C}"/>
          </ac:picMkLst>
        </pc:picChg>
        <pc:picChg chg="add mod ord">
          <ac:chgData name="Ghazali, Almutawakel" userId="b6883de5-5c12-4237-8f51-fb0064e12a5f" providerId="ADAL" clId="{AED14EDC-78E0-4C6F-8CC7-FE2FF8F2AAEA}" dt="2025-12-17T14:42:04.808" v="62" actId="164"/>
          <ac:picMkLst>
            <pc:docMk/>
            <pc:sldMk cId="234228488" sldId="259"/>
            <ac:picMk id="5" creationId="{B9FB4064-FB23-66A5-53C1-A83A69213EFD}"/>
          </ac:picMkLst>
        </pc:picChg>
      </pc:sldChg>
      <pc:sldChg chg="addSp delSp modSp mod">
        <pc:chgData name="Ghazali, Almutawakel" userId="b6883de5-5c12-4237-8f51-fb0064e12a5f" providerId="ADAL" clId="{AED14EDC-78E0-4C6F-8CC7-FE2FF8F2AAEA}" dt="2025-12-17T14:38:55.675" v="9" actId="164"/>
        <pc:sldMkLst>
          <pc:docMk/>
          <pc:sldMk cId="2967015216" sldId="260"/>
        </pc:sldMkLst>
        <pc:spChg chg="mod topLvl">
          <ac:chgData name="Ghazali, Almutawakel" userId="b6883de5-5c12-4237-8f51-fb0064e12a5f" providerId="ADAL" clId="{AED14EDC-78E0-4C6F-8CC7-FE2FF8F2AAEA}" dt="2025-12-17T14:38:55.675" v="9" actId="164"/>
          <ac:spMkLst>
            <pc:docMk/>
            <pc:sldMk cId="2967015216" sldId="260"/>
            <ac:spMk id="5" creationId="{AF7CAB7B-26B1-A214-7A59-885DF82E2691}"/>
          </ac:spMkLst>
        </pc:spChg>
        <pc:grpChg chg="add mod">
          <ac:chgData name="Ghazali, Almutawakel" userId="b6883de5-5c12-4237-8f51-fb0064e12a5f" providerId="ADAL" clId="{AED14EDC-78E0-4C6F-8CC7-FE2FF8F2AAEA}" dt="2025-12-17T14:38:55.675" v="9" actId="164"/>
          <ac:grpSpMkLst>
            <pc:docMk/>
            <pc:sldMk cId="2967015216" sldId="260"/>
            <ac:grpSpMk id="6" creationId="{680E67B6-78FE-00E5-2C00-95B0A9AF81A5}"/>
          </ac:grpSpMkLst>
        </pc:grpChg>
        <pc:grpChg chg="del mod">
          <ac:chgData name="Ghazali, Almutawakel" userId="b6883de5-5c12-4237-8f51-fb0064e12a5f" providerId="ADAL" clId="{AED14EDC-78E0-4C6F-8CC7-FE2FF8F2AAEA}" dt="2025-12-17T14:38:41.542" v="2" actId="165"/>
          <ac:grpSpMkLst>
            <pc:docMk/>
            <pc:sldMk cId="2967015216" sldId="260"/>
            <ac:grpSpMk id="9" creationId="{E4332689-660C-D78F-F3C8-7BE1D718096F}"/>
          </ac:grpSpMkLst>
        </pc:grpChg>
        <pc:picChg chg="del mod topLvl">
          <ac:chgData name="Ghazali, Almutawakel" userId="b6883de5-5c12-4237-8f51-fb0064e12a5f" providerId="ADAL" clId="{AED14EDC-78E0-4C6F-8CC7-FE2FF8F2AAEA}" dt="2025-12-17T14:38:42.697" v="3" actId="478"/>
          <ac:picMkLst>
            <pc:docMk/>
            <pc:sldMk cId="2967015216" sldId="260"/>
            <ac:picMk id="3" creationId="{7A0FD67C-0C71-42E2-79B8-0C5D0B632050}"/>
          </ac:picMkLst>
        </pc:picChg>
        <pc:picChg chg="add mod ord">
          <ac:chgData name="Ghazali, Almutawakel" userId="b6883de5-5c12-4237-8f51-fb0064e12a5f" providerId="ADAL" clId="{AED14EDC-78E0-4C6F-8CC7-FE2FF8F2AAEA}" dt="2025-12-17T14:38:55.675" v="9" actId="164"/>
          <ac:picMkLst>
            <pc:docMk/>
            <pc:sldMk cId="2967015216" sldId="260"/>
            <ac:picMk id="4" creationId="{D490DFA2-C616-EF9E-832B-F0CDDD5A3D83}"/>
          </ac:picMkLst>
        </pc:picChg>
      </pc:sldChg>
      <pc:sldChg chg="addSp delSp modSp mod">
        <pc:chgData name="Ghazali, Almutawakel" userId="b6883de5-5c12-4237-8f51-fb0064e12a5f" providerId="ADAL" clId="{AED14EDC-78E0-4C6F-8CC7-FE2FF8F2AAEA}" dt="2025-12-17T14:40:15.208" v="32" actId="164"/>
        <pc:sldMkLst>
          <pc:docMk/>
          <pc:sldMk cId="2918374504" sldId="261"/>
        </pc:sldMkLst>
        <pc:spChg chg="add del mod topLvl">
          <ac:chgData name="Ghazali, Almutawakel" userId="b6883de5-5c12-4237-8f51-fb0064e12a5f" providerId="ADAL" clId="{AED14EDC-78E0-4C6F-8CC7-FE2FF8F2AAEA}" dt="2025-12-17T14:40:15.208" v="32" actId="164"/>
          <ac:spMkLst>
            <pc:docMk/>
            <pc:sldMk cId="2918374504" sldId="261"/>
            <ac:spMk id="6" creationId="{52B10FBC-967C-88A6-19D4-2C0DA1D6614C}"/>
          </ac:spMkLst>
        </pc:spChg>
        <pc:grpChg chg="del">
          <ac:chgData name="Ghazali, Almutawakel" userId="b6883de5-5c12-4237-8f51-fb0064e12a5f" providerId="ADAL" clId="{AED14EDC-78E0-4C6F-8CC7-FE2FF8F2AAEA}" dt="2025-12-17T14:39:11.342" v="10" actId="165"/>
          <ac:grpSpMkLst>
            <pc:docMk/>
            <pc:sldMk cId="2918374504" sldId="261"/>
            <ac:grpSpMk id="8" creationId="{DC878FDB-454C-2BB4-86EB-5D49354C7463}"/>
          </ac:grpSpMkLst>
        </pc:grpChg>
        <pc:grpChg chg="add mod">
          <ac:chgData name="Ghazali, Almutawakel" userId="b6883de5-5c12-4237-8f51-fb0064e12a5f" providerId="ADAL" clId="{AED14EDC-78E0-4C6F-8CC7-FE2FF8F2AAEA}" dt="2025-12-17T14:40:15.208" v="32" actId="164"/>
          <ac:grpSpMkLst>
            <pc:docMk/>
            <pc:sldMk cId="2918374504" sldId="261"/>
            <ac:grpSpMk id="9" creationId="{FDF57FBC-46C3-F085-4B88-728152FC31D9}"/>
          </ac:grpSpMkLst>
        </pc:grpChg>
        <pc:picChg chg="add del mod topLvl">
          <ac:chgData name="Ghazali, Almutawakel" userId="b6883de5-5c12-4237-8f51-fb0064e12a5f" providerId="ADAL" clId="{AED14EDC-78E0-4C6F-8CC7-FE2FF8F2AAEA}" dt="2025-12-17T14:39:53.016" v="26" actId="478"/>
          <ac:picMkLst>
            <pc:docMk/>
            <pc:sldMk cId="2918374504" sldId="261"/>
            <ac:picMk id="3" creationId="{F2AB49C3-2EE6-F15B-5F15-78E844D80C25}"/>
          </ac:picMkLst>
        </pc:picChg>
        <pc:picChg chg="add mod">
          <ac:chgData name="Ghazali, Almutawakel" userId="b6883de5-5c12-4237-8f51-fb0064e12a5f" providerId="ADAL" clId="{AED14EDC-78E0-4C6F-8CC7-FE2FF8F2AAEA}" dt="2025-12-17T14:39:38.509" v="18"/>
          <ac:picMkLst>
            <pc:docMk/>
            <pc:sldMk cId="2918374504" sldId="261"/>
            <ac:picMk id="4" creationId="{FDAC39C2-09BF-E6DA-CABA-ECE1667D5E6C}"/>
          </ac:picMkLst>
        </pc:picChg>
        <pc:picChg chg="add mod ord">
          <ac:chgData name="Ghazali, Almutawakel" userId="b6883de5-5c12-4237-8f51-fb0064e12a5f" providerId="ADAL" clId="{AED14EDC-78E0-4C6F-8CC7-FE2FF8F2AAEA}" dt="2025-12-17T14:40:15.208" v="32" actId="164"/>
          <ac:picMkLst>
            <pc:docMk/>
            <pc:sldMk cId="2918374504" sldId="261"/>
            <ac:picMk id="7" creationId="{687BE5C9-1275-9B0E-C80C-F901C5862C86}"/>
          </ac:picMkLst>
        </pc:picChg>
      </pc:sldChg>
      <pc:sldChg chg="addSp delSp modSp mod">
        <pc:chgData name="Ghazali, Almutawakel" userId="b6883de5-5c12-4237-8f51-fb0064e12a5f" providerId="ADAL" clId="{AED14EDC-78E0-4C6F-8CC7-FE2FF8F2AAEA}" dt="2025-12-17T14:49:41.431" v="103" actId="20577"/>
        <pc:sldMkLst>
          <pc:docMk/>
          <pc:sldMk cId="0" sldId="279"/>
        </pc:sldMkLst>
        <pc:spChg chg="mod">
          <ac:chgData name="Ghazali, Almutawakel" userId="b6883de5-5c12-4237-8f51-fb0064e12a5f" providerId="ADAL" clId="{AED14EDC-78E0-4C6F-8CC7-FE2FF8F2AAEA}" dt="2025-12-17T14:49:41.431" v="103" actId="20577"/>
          <ac:spMkLst>
            <pc:docMk/>
            <pc:sldMk cId="0" sldId="279"/>
            <ac:spMk id="14" creationId="{BF269136-1AFD-9527-4684-40B5CA49FD83}"/>
          </ac:spMkLst>
        </pc:spChg>
        <pc:picChg chg="del">
          <ac:chgData name="Ghazali, Almutawakel" userId="b6883de5-5c12-4237-8f51-fb0064e12a5f" providerId="ADAL" clId="{AED14EDC-78E0-4C6F-8CC7-FE2FF8F2AAEA}" dt="2025-12-17T14:43:47.119" v="75" actId="478"/>
          <ac:picMkLst>
            <pc:docMk/>
            <pc:sldMk cId="0" sldId="279"/>
            <ac:picMk id="11" creationId="{00000000-0000-0000-0000-000000000000}"/>
          </ac:picMkLst>
        </pc:picChg>
        <pc:picChg chg="add mod">
          <ac:chgData name="Ghazali, Almutawakel" userId="b6883de5-5c12-4237-8f51-fb0064e12a5f" providerId="ADAL" clId="{AED14EDC-78E0-4C6F-8CC7-FE2FF8F2AAEA}" dt="2025-12-17T14:43:47.454" v="76"/>
          <ac:picMkLst>
            <pc:docMk/>
            <pc:sldMk cId="0" sldId="279"/>
            <ac:picMk id="12" creationId="{CE3BD645-E2C2-E09A-32D4-EE33595D288D}"/>
          </ac:picMkLst>
        </pc:picChg>
      </pc:sldChg>
      <pc:sldChg chg="addSp delSp modSp mod">
        <pc:chgData name="Ghazali, Almutawakel" userId="b6883de5-5c12-4237-8f51-fb0064e12a5f" providerId="ADAL" clId="{AED14EDC-78E0-4C6F-8CC7-FE2FF8F2AAEA}" dt="2025-12-17T14:49:50.360" v="108" actId="20577"/>
        <pc:sldMkLst>
          <pc:docMk/>
          <pc:sldMk cId="2963446509" sldId="282"/>
        </pc:sldMkLst>
        <pc:spChg chg="mod">
          <ac:chgData name="Ghazali, Almutawakel" userId="b6883de5-5c12-4237-8f51-fb0064e12a5f" providerId="ADAL" clId="{AED14EDC-78E0-4C6F-8CC7-FE2FF8F2AAEA}" dt="2025-12-17T14:49:50.360" v="108" actId="20577"/>
          <ac:spMkLst>
            <pc:docMk/>
            <pc:sldMk cId="2963446509" sldId="282"/>
            <ac:spMk id="10" creationId="{9454CF46-54B1-E568-DD01-ACDD35F7FD10}"/>
          </ac:spMkLst>
        </pc:spChg>
        <pc:picChg chg="del">
          <ac:chgData name="Ghazali, Almutawakel" userId="b6883de5-5c12-4237-8f51-fb0064e12a5f" providerId="ADAL" clId="{AED14EDC-78E0-4C6F-8CC7-FE2FF8F2AAEA}" dt="2025-12-17T14:43:50.254" v="77" actId="478"/>
          <ac:picMkLst>
            <pc:docMk/>
            <pc:sldMk cId="2963446509" sldId="282"/>
            <ac:picMk id="11" creationId="{A434CF36-6759-3F8E-A6D4-018F1AB9CE22}"/>
          </ac:picMkLst>
        </pc:picChg>
        <pc:picChg chg="add mod">
          <ac:chgData name="Ghazali, Almutawakel" userId="b6883de5-5c12-4237-8f51-fb0064e12a5f" providerId="ADAL" clId="{AED14EDC-78E0-4C6F-8CC7-FE2FF8F2AAEA}" dt="2025-12-17T14:43:50.609" v="78"/>
          <ac:picMkLst>
            <pc:docMk/>
            <pc:sldMk cId="2963446509" sldId="282"/>
            <ac:picMk id="12" creationId="{82E0C952-09CF-2767-1663-24D1D74655AB}"/>
          </ac:picMkLst>
        </pc:picChg>
      </pc:sldChg>
      <pc:sldChg chg="addSp delSp modSp mod">
        <pc:chgData name="Ghazali, Almutawakel" userId="b6883de5-5c12-4237-8f51-fb0064e12a5f" providerId="ADAL" clId="{AED14EDC-78E0-4C6F-8CC7-FE2FF8F2AAEA}" dt="2025-12-17T14:49:07.736" v="83" actId="20577"/>
        <pc:sldMkLst>
          <pc:docMk/>
          <pc:sldMk cId="3613174256" sldId="283"/>
        </pc:sldMkLst>
        <pc:spChg chg="mod">
          <ac:chgData name="Ghazali, Almutawakel" userId="b6883de5-5c12-4237-8f51-fb0064e12a5f" providerId="ADAL" clId="{AED14EDC-78E0-4C6F-8CC7-FE2FF8F2AAEA}" dt="2025-12-17T14:49:07.736" v="83" actId="20577"/>
          <ac:spMkLst>
            <pc:docMk/>
            <pc:sldMk cId="3613174256" sldId="283"/>
            <ac:spMk id="16" creationId="{D047A073-B759-CAC0-E72C-3FC3519381A9}"/>
          </ac:spMkLst>
        </pc:spChg>
        <pc:picChg chg="del">
          <ac:chgData name="Ghazali, Almutawakel" userId="b6883de5-5c12-4237-8f51-fb0064e12a5f" providerId="ADAL" clId="{AED14EDC-78E0-4C6F-8CC7-FE2FF8F2AAEA}" dt="2025-12-17T14:43:02.979" v="65" actId="478"/>
          <ac:picMkLst>
            <pc:docMk/>
            <pc:sldMk cId="3613174256" sldId="283"/>
            <ac:picMk id="11" creationId="{3D7F41DA-8C2E-C8E7-0AEC-AF037245828F}"/>
          </ac:picMkLst>
        </pc:picChg>
        <pc:picChg chg="add mod">
          <ac:chgData name="Ghazali, Almutawakel" userId="b6883de5-5c12-4237-8f51-fb0064e12a5f" providerId="ADAL" clId="{AED14EDC-78E0-4C6F-8CC7-FE2FF8F2AAEA}" dt="2025-12-17T14:43:33.503" v="70" actId="1076"/>
          <ac:picMkLst>
            <pc:docMk/>
            <pc:sldMk cId="3613174256" sldId="283"/>
            <ac:picMk id="12" creationId="{B12C060E-A3AC-A61C-51D5-D10740CEE9F6}"/>
          </ac:picMkLst>
        </pc:picChg>
      </pc:sldChg>
      <pc:sldChg chg="addSp delSp modSp mod">
        <pc:chgData name="Ghazali, Almutawakel" userId="b6883de5-5c12-4237-8f51-fb0064e12a5f" providerId="ADAL" clId="{AED14EDC-78E0-4C6F-8CC7-FE2FF8F2AAEA}" dt="2025-12-17T14:49:14.585" v="90" actId="20577"/>
        <pc:sldMkLst>
          <pc:docMk/>
          <pc:sldMk cId="2015736081" sldId="284"/>
        </pc:sldMkLst>
        <pc:spChg chg="mod">
          <ac:chgData name="Ghazali, Almutawakel" userId="b6883de5-5c12-4237-8f51-fb0064e12a5f" providerId="ADAL" clId="{AED14EDC-78E0-4C6F-8CC7-FE2FF8F2AAEA}" dt="2025-12-17T14:49:14.585" v="90" actId="20577"/>
          <ac:spMkLst>
            <pc:docMk/>
            <pc:sldMk cId="2015736081" sldId="284"/>
            <ac:spMk id="10" creationId="{0667C19E-2DF1-0871-854B-C1035C15F53D}"/>
          </ac:spMkLst>
        </pc:spChg>
        <pc:picChg chg="del">
          <ac:chgData name="Ghazali, Almutawakel" userId="b6883de5-5c12-4237-8f51-fb0064e12a5f" providerId="ADAL" clId="{AED14EDC-78E0-4C6F-8CC7-FE2FF8F2AAEA}" dt="2025-12-17T14:43:38.412" v="71" actId="478"/>
          <ac:picMkLst>
            <pc:docMk/>
            <pc:sldMk cId="2015736081" sldId="284"/>
            <ac:picMk id="11" creationId="{982D44B6-5F9D-DDBC-FA46-7C9511D879A5}"/>
          </ac:picMkLst>
        </pc:picChg>
        <pc:picChg chg="add mod">
          <ac:chgData name="Ghazali, Almutawakel" userId="b6883de5-5c12-4237-8f51-fb0064e12a5f" providerId="ADAL" clId="{AED14EDC-78E0-4C6F-8CC7-FE2FF8F2AAEA}" dt="2025-12-17T14:43:38.878" v="72"/>
          <ac:picMkLst>
            <pc:docMk/>
            <pc:sldMk cId="2015736081" sldId="284"/>
            <ac:picMk id="12" creationId="{A65EB0E3-F3DD-86EB-0145-C71F880E3E5C}"/>
          </ac:picMkLst>
        </pc:picChg>
      </pc:sldChg>
      <pc:sldChg chg="addSp delSp modSp mod">
        <pc:chgData name="Ghazali, Almutawakel" userId="b6883de5-5c12-4237-8f51-fb0064e12a5f" providerId="ADAL" clId="{AED14EDC-78E0-4C6F-8CC7-FE2FF8F2AAEA}" dt="2025-12-17T14:49:27.092" v="98" actId="20577"/>
        <pc:sldMkLst>
          <pc:docMk/>
          <pc:sldMk cId="3484399153" sldId="290"/>
        </pc:sldMkLst>
        <pc:spChg chg="mod">
          <ac:chgData name="Ghazali, Almutawakel" userId="b6883de5-5c12-4237-8f51-fb0064e12a5f" providerId="ADAL" clId="{AED14EDC-78E0-4C6F-8CC7-FE2FF8F2AAEA}" dt="2025-12-17T14:49:27.092" v="98" actId="20577"/>
          <ac:spMkLst>
            <pc:docMk/>
            <pc:sldMk cId="3484399153" sldId="290"/>
            <ac:spMk id="10" creationId="{B66EF217-056F-14DB-D464-1C769DB211B1}"/>
          </ac:spMkLst>
        </pc:spChg>
        <pc:picChg chg="del">
          <ac:chgData name="Ghazali, Almutawakel" userId="b6883de5-5c12-4237-8f51-fb0064e12a5f" providerId="ADAL" clId="{AED14EDC-78E0-4C6F-8CC7-FE2FF8F2AAEA}" dt="2025-12-17T14:43:43.910" v="73" actId="478"/>
          <ac:picMkLst>
            <pc:docMk/>
            <pc:sldMk cId="3484399153" sldId="290"/>
            <ac:picMk id="11" creationId="{080170E2-87E3-7C5F-22BD-753998775586}"/>
          </ac:picMkLst>
        </pc:picChg>
        <pc:picChg chg="add mod">
          <ac:chgData name="Ghazali, Almutawakel" userId="b6883de5-5c12-4237-8f51-fb0064e12a5f" providerId="ADAL" clId="{AED14EDC-78E0-4C6F-8CC7-FE2FF8F2AAEA}" dt="2025-12-17T14:43:44.225" v="74"/>
          <ac:picMkLst>
            <pc:docMk/>
            <pc:sldMk cId="3484399153" sldId="290"/>
            <ac:picMk id="12" creationId="{D1AAABBB-5E38-8EC6-D4AF-58C61A501D4F}"/>
          </ac:picMkLst>
        </pc:picChg>
      </pc:sldChg>
      <pc:sldChg chg="addSp delSp modSp mod">
        <pc:chgData name="Ghazali, Almutawakel" userId="b6883de5-5c12-4237-8f51-fb0064e12a5f" providerId="ADAL" clId="{AED14EDC-78E0-4C6F-8CC7-FE2FF8F2AAEA}" dt="2025-12-17T14:40:52.892" v="43" actId="164"/>
        <pc:sldMkLst>
          <pc:docMk/>
          <pc:sldMk cId="4224745918" sldId="291"/>
        </pc:sldMkLst>
        <pc:spChg chg="mod topLvl">
          <ac:chgData name="Ghazali, Almutawakel" userId="b6883de5-5c12-4237-8f51-fb0064e12a5f" providerId="ADAL" clId="{AED14EDC-78E0-4C6F-8CC7-FE2FF8F2AAEA}" dt="2025-12-17T14:40:52.892" v="43" actId="164"/>
          <ac:spMkLst>
            <pc:docMk/>
            <pc:sldMk cId="4224745918" sldId="291"/>
            <ac:spMk id="8" creationId="{61A8F669-7FE7-63FD-DFEE-CA700A849835}"/>
          </ac:spMkLst>
        </pc:spChg>
        <pc:grpChg chg="del">
          <ac:chgData name="Ghazali, Almutawakel" userId="b6883de5-5c12-4237-8f51-fb0064e12a5f" providerId="ADAL" clId="{AED14EDC-78E0-4C6F-8CC7-FE2FF8F2AAEA}" dt="2025-12-17T14:40:26.542" v="33" actId="165"/>
          <ac:grpSpMkLst>
            <pc:docMk/>
            <pc:sldMk cId="4224745918" sldId="291"/>
            <ac:grpSpMk id="4" creationId="{DAAD9769-0577-134A-B066-D0E25002D68D}"/>
          </ac:grpSpMkLst>
        </pc:grpChg>
        <pc:grpChg chg="add mod">
          <ac:chgData name="Ghazali, Almutawakel" userId="b6883de5-5c12-4237-8f51-fb0064e12a5f" providerId="ADAL" clId="{AED14EDC-78E0-4C6F-8CC7-FE2FF8F2AAEA}" dt="2025-12-17T14:40:52.892" v="43" actId="164"/>
          <ac:grpSpMkLst>
            <pc:docMk/>
            <pc:sldMk cId="4224745918" sldId="291"/>
            <ac:grpSpMk id="6" creationId="{32FD4B4E-A8A4-95A4-6122-8192EC24295D}"/>
          </ac:grpSpMkLst>
        </pc:grpChg>
        <pc:picChg chg="del mod topLvl">
          <ac:chgData name="Ghazali, Almutawakel" userId="b6883de5-5c12-4237-8f51-fb0064e12a5f" providerId="ADAL" clId="{AED14EDC-78E0-4C6F-8CC7-FE2FF8F2AAEA}" dt="2025-12-17T14:40:29.906" v="35" actId="478"/>
          <ac:picMkLst>
            <pc:docMk/>
            <pc:sldMk cId="4224745918" sldId="291"/>
            <ac:picMk id="3" creationId="{70598AB1-A440-656A-3D30-DEECDFC5056E}"/>
          </ac:picMkLst>
        </pc:picChg>
        <pc:picChg chg="add mod ord">
          <ac:chgData name="Ghazali, Almutawakel" userId="b6883de5-5c12-4237-8f51-fb0064e12a5f" providerId="ADAL" clId="{AED14EDC-78E0-4C6F-8CC7-FE2FF8F2AAEA}" dt="2025-12-17T14:40:52.892" v="43" actId="164"/>
          <ac:picMkLst>
            <pc:docMk/>
            <pc:sldMk cId="4224745918" sldId="291"/>
            <ac:picMk id="5" creationId="{71A3A8C3-9D44-2725-256A-D71AD17BF12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D37C0-4751-42F9-9592-368017123042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6AE40-59B9-4458-97C5-FB20ED3A1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53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Please insert your stand number and logo image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Add the logo image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Select the ‘logo image’ and ‘brand asset together’; then right click and select ‘group’; and group the items together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Right click on the design object and ‘Save as Picture’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Now add saved image to use for the appropriate use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08E61-A018-4C9F-B650-29D3C08166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58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Please insert your stand number and logo image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Add the logo image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Select the ‘logo image’ and ‘brand asset together’; then right click and select ‘group’; and group the items together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Right click on the design object and ‘Save as Picture’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Now add saved image to use for the appropriate use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08E61-A018-4C9F-B650-29D3C08166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20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Please insert your stand number and logo image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Add the logo image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Select the ‘logo image’ and ‘brand asset together’; then right click and select ‘group’; and group the items together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Right click on the design object and ‘Save as Picture’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Now add saved image to use for the appropriate use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08E61-A018-4C9F-B650-29D3C08166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21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Please insert your stand number and logo image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Add the logo image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Select the ‘logo image’ and ‘brand asset together’; then right click and select ‘group’; and group the items together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Right click on the design object and ‘Save as Picture’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Now add saved image to use for the appropriate use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08E61-A018-4C9F-B650-29D3C08166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210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Please insert your stand number and logo image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Add the logo image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Select the ‘logo image’ and ‘brand asset together’; then right click and select ‘group’; and group the items together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Right click on the design object and ‘Save as Picture’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Now add saved image to use for the appropriate use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08E61-A018-4C9F-B650-29D3C08166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52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0D88F7-FB16-2D81-A4DC-721EE4777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13480B-5A61-F6CA-FB77-33CD0E903C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F17F7E-7BB8-8A66-2535-D0878B9043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Please insert your stand number and logo image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Add the logo image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Select the ‘logo image’ and ‘brand asset together’; then right click and select ‘group’; and group the items together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Right click on the design object and ‘Save as Picture’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Now add saved image to use for the appropriate use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F1BD12-2169-A86B-74F5-6D863E7825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08E61-A018-4C9F-B650-29D3C08166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10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847FAE-4808-4050-EE05-DC78E5513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439A2F-003C-A7CD-ACE2-22699A4211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55F190-4A84-C945-38C7-A9004817A8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Please insert your stand number and logo image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Add the logo image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Select the ‘logo image’ and ‘brand asset together’; then right click and select ‘group’; and group the items together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Right click on the design object and ‘Save as Picture’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Now add saved image to use for the appropriate use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F0737-F270-A5E8-475D-87676EB591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08E61-A018-4C9F-B650-29D3C08166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10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Please insert your stand number and logo image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Add the logo image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Select the ‘logo image’ and ‘brand asset together’; then right click and select ‘group’; and group the items together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Right click on the design object and ‘Save as Picture’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Now add saved image to use for the appropriate use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08E61-A018-4C9F-B650-29D3C08166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28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Please insert your stand number and logo image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Add the logo image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Select the ‘logo image’ and ‘brand asset together’; then right click and select ‘group’; and group the items together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Right click on the design object and ‘Save as Picture’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Now add saved image to use for the appropriate use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08E61-A018-4C9F-B650-29D3C08166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37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Please insert your stand number and logo image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Add the logo image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Select the ‘logo image’ and ‘brand asset together’; then right click and select ‘group’; and group the items together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Right click on the design object and ‘Save as Picture’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Now add saved image to use for the appropriate use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08E61-A018-4C9F-B650-29D3C08166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14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4FECD-8A99-91D6-7D35-466FDBA4D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ED69DF-00E6-CF30-BF64-A4447CE860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9BBDC-FE6B-4E89-BE8D-8048F4FED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8129-335E-4020-A0DC-AADFCF2F725B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84D65-205B-DCAF-F309-347C54237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DCE8F-0A21-8E06-1F1C-14C718497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BB4A-6492-4E10-B938-E80A9FC4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29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7CED4-13FD-D03F-C9D3-AF0EF9ADB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E5ECEE-EBB2-9304-289E-110E474F63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5A529-AC30-442C-369D-69D8F2D1E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8129-335E-4020-A0DC-AADFCF2F725B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8D1C0-77C0-7E51-F390-1896B52A1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D3FED-EB92-361B-EC05-EA9B52636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BB4A-6492-4E10-B938-E80A9FC4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6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B76447-C6E8-22D7-9F53-E0EC289D9E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623D1C-AE8F-18C5-9EEA-6B45AB0847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CFBFF-9FDF-4B67-A329-A2C66D44F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8129-335E-4020-A0DC-AADFCF2F725B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034D1-1F6E-1D91-2703-1DFAE7138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C72B63-763F-BE81-61EA-0BD7AE5B1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BB4A-6492-4E10-B938-E80A9FC4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92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13977-0668-4922-DB37-BF27DC61E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65A15-2BE3-A491-0B24-5A1F8DF94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1494E-0AA6-A2E2-558B-FEE40DA24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8129-335E-4020-A0DC-AADFCF2F725B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60E6D-D406-8CBD-F50D-D3A49F20D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8B7F8-431C-4CFA-2AA7-FA2BBDA1B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BB4A-6492-4E10-B938-E80A9FC4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911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14551-662F-51D7-76A5-712C80DB2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881D6-DAE1-B8D3-B9E5-1360F1DD4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14690-D18F-7EBB-C136-3619B4A73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8129-335E-4020-A0DC-AADFCF2F725B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9C5A4-031D-0182-F0DF-178A04BFC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C2527-1D7F-118B-8E7D-398D47F15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BB4A-6492-4E10-B938-E80A9FC4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69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18F8F-D8A6-85AB-B54C-AB1C264E8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C8562-B2FD-2FFA-9A09-4B788B4B5A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C73EF5-4AFC-86E6-BA3B-B8D136FA6F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D35960-3BF1-6E78-8572-1045953C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8129-335E-4020-A0DC-AADFCF2F725B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A7A798-ACC6-1FF0-0987-61DD37312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25664A-B5FF-D783-4B12-A82643C08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BB4A-6492-4E10-B938-E80A9FC4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67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BBC38-37C1-9E4D-4550-D182D7CFE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CF9BBD-7CE6-EF35-792F-3C04A8A38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EE3226-6826-DB48-8446-4DB591CFCD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203C05-EC63-D544-5BBA-10708C5DF7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0550FD-BAE5-09B5-FB1E-73549E9960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D6745F-C53C-ECEF-9AB2-C053F35A3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8129-335E-4020-A0DC-AADFCF2F725B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F6D0D9-2B4E-84D1-B72D-A9AC5DC09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A1D238-241B-EDB4-9844-5CCDB65FC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BB4A-6492-4E10-B938-E80A9FC4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8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0C19E-290D-E8A0-87F0-3EE7E0339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2155A5-9D3F-9102-B9F5-7FD80A3B2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8129-335E-4020-A0DC-AADFCF2F725B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2DB23D-F046-3331-9B76-D4FB8F49A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44A153-5288-4447-58A4-8E5BE5E27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BB4A-6492-4E10-B938-E80A9FC4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910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81C589-8825-E7AB-C42E-218772471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8129-335E-4020-A0DC-AADFCF2F725B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4EDCA1-89B6-E45C-3222-3A19060F0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2B0A01-E7CF-DF62-BF3E-179ACC5B4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BB4A-6492-4E10-B938-E80A9FC4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42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BEEBD-77BD-6F52-474E-21F7C1BFD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FEE2E-B1A3-BC04-5817-395F96695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8902F8-7826-4E6F-5F00-A0AD5A6359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819C85-0520-75D0-82AD-2A9C9B590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8129-335E-4020-A0DC-AADFCF2F725B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46ED95-F789-337C-74F0-A7AB53F4C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FCFC80-1ED4-0548-903D-C8D23667C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BB4A-6492-4E10-B938-E80A9FC4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32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DDAD4-FD2D-3D98-863E-C6337310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A0BA53-26E0-13DA-CE99-4B0F7349F7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E5AB8-0A07-2F23-402F-87954F8E8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94AB5F-83F3-03FF-5BC8-7F3EA6065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8129-335E-4020-A0DC-AADFCF2F725B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1D8C64-29F7-444C-D691-A35297B8E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4703B-54CD-872E-7A2A-A352E6BF9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BB4A-6492-4E10-B938-E80A9FC4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65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35564F-6925-A183-0FB8-785446CEE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603CB-1B18-D80D-E781-EA71697ED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5189F-D2FB-412C-4F39-D282526600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58129-335E-4020-A0DC-AADFCF2F725B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F808E-65FE-8AC5-CFF6-301AC08807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A3F29-558F-F1E4-3F19-32144FE154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8BB4A-6492-4E10-B938-E80A9FC43C0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731C1A-167E-0D35-2C47-AE4A0DF0BED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90500" y="6530340"/>
            <a:ext cx="1857375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78D7"/>
                </a:solidFill>
                <a:latin typeface="Rockwell" panose="02060603020205020403" pitchFamily="18" charset="0"/>
              </a:rPr>
              <a:t>Information Classification: General</a:t>
            </a:r>
          </a:p>
        </p:txBody>
      </p:sp>
    </p:spTree>
    <p:extLst>
      <p:ext uri="{BB962C8B-B14F-4D97-AF65-F5344CB8AC3E}">
        <p14:creationId xmlns:p14="http://schemas.microsoft.com/office/powerpoint/2010/main" val="4106642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muk8xzv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muk8xzv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muk8xzvv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muk8xzvv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muk8xzvv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88AB3A-5D45-E6D7-A925-61A3E5464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2BB933B-A100-D9C2-8733-E8D8B9AD8A96}"/>
              </a:ext>
            </a:extLst>
          </p:cNvPr>
          <p:cNvSpPr/>
          <p:nvPr/>
        </p:nvSpPr>
        <p:spPr>
          <a:xfrm>
            <a:off x="0" y="0"/>
            <a:ext cx="12193270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12193206" y="0"/>
                </a:moveTo>
                <a:lnTo>
                  <a:pt x="0" y="0"/>
                </a:lnTo>
                <a:lnTo>
                  <a:pt x="0" y="6858000"/>
                </a:lnTo>
                <a:lnTo>
                  <a:pt x="12193206" y="6858000"/>
                </a:lnTo>
                <a:lnTo>
                  <a:pt x="12193206" y="0"/>
                </a:lnTo>
                <a:close/>
              </a:path>
            </a:pathLst>
          </a:custGeom>
          <a:solidFill>
            <a:srgbClr val="00B5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7B4580D6-95E9-EDAE-9243-E158A44722E7}"/>
              </a:ext>
            </a:extLst>
          </p:cNvPr>
          <p:cNvSpPr/>
          <p:nvPr/>
        </p:nvSpPr>
        <p:spPr>
          <a:xfrm>
            <a:off x="9387570" y="4235385"/>
            <a:ext cx="1033780" cy="1033780"/>
          </a:xfrm>
          <a:custGeom>
            <a:avLst/>
            <a:gdLst/>
            <a:ahLst/>
            <a:cxnLst/>
            <a:rect l="l" t="t" r="r" b="b"/>
            <a:pathLst>
              <a:path w="1033779" h="1033779">
                <a:moveTo>
                  <a:pt x="516572" y="0"/>
                </a:moveTo>
                <a:lnTo>
                  <a:pt x="469548" y="2125"/>
                </a:lnTo>
                <a:lnTo>
                  <a:pt x="423708" y="8351"/>
                </a:lnTo>
                <a:lnTo>
                  <a:pt x="379234" y="18495"/>
                </a:lnTo>
                <a:lnTo>
                  <a:pt x="336309" y="32375"/>
                </a:lnTo>
                <a:lnTo>
                  <a:pt x="295114" y="49808"/>
                </a:lnTo>
                <a:lnTo>
                  <a:pt x="255832" y="70611"/>
                </a:lnTo>
                <a:lnTo>
                  <a:pt x="218645" y="94604"/>
                </a:lnTo>
                <a:lnTo>
                  <a:pt x="183736" y="121602"/>
                </a:lnTo>
                <a:lnTo>
                  <a:pt x="151287" y="151423"/>
                </a:lnTo>
                <a:lnTo>
                  <a:pt x="121479" y="183886"/>
                </a:lnTo>
                <a:lnTo>
                  <a:pt x="94496" y="218808"/>
                </a:lnTo>
                <a:lnTo>
                  <a:pt x="70519" y="256006"/>
                </a:lnTo>
                <a:lnTo>
                  <a:pt x="49731" y="295298"/>
                </a:lnTo>
                <a:lnTo>
                  <a:pt x="32313" y="336502"/>
                </a:lnTo>
                <a:lnTo>
                  <a:pt x="18449" y="379436"/>
                </a:lnTo>
                <a:lnTo>
                  <a:pt x="8321" y="423916"/>
                </a:lnTo>
                <a:lnTo>
                  <a:pt x="2110" y="469761"/>
                </a:lnTo>
                <a:lnTo>
                  <a:pt x="0" y="516788"/>
                </a:lnTo>
                <a:lnTo>
                  <a:pt x="2112" y="563827"/>
                </a:lnTo>
                <a:lnTo>
                  <a:pt x="8326" y="609683"/>
                </a:lnTo>
                <a:lnTo>
                  <a:pt x="18460" y="654173"/>
                </a:lnTo>
                <a:lnTo>
                  <a:pt x="32332" y="697114"/>
                </a:lnTo>
                <a:lnTo>
                  <a:pt x="49759" y="738325"/>
                </a:lnTo>
                <a:lnTo>
                  <a:pt x="70558" y="777623"/>
                </a:lnTo>
                <a:lnTo>
                  <a:pt x="94548" y="814826"/>
                </a:lnTo>
                <a:lnTo>
                  <a:pt x="121545" y="849750"/>
                </a:lnTo>
                <a:lnTo>
                  <a:pt x="151368" y="882215"/>
                </a:lnTo>
                <a:lnTo>
                  <a:pt x="183833" y="912036"/>
                </a:lnTo>
                <a:lnTo>
                  <a:pt x="218758" y="939032"/>
                </a:lnTo>
                <a:lnTo>
                  <a:pt x="255962" y="963021"/>
                </a:lnTo>
                <a:lnTo>
                  <a:pt x="295261" y="983819"/>
                </a:lnTo>
                <a:lnTo>
                  <a:pt x="336473" y="1001245"/>
                </a:lnTo>
                <a:lnTo>
                  <a:pt x="379415" y="1015116"/>
                </a:lnTo>
                <a:lnTo>
                  <a:pt x="423905" y="1025250"/>
                </a:lnTo>
                <a:lnTo>
                  <a:pt x="469761" y="1031464"/>
                </a:lnTo>
                <a:lnTo>
                  <a:pt x="516801" y="1033576"/>
                </a:lnTo>
                <a:lnTo>
                  <a:pt x="563836" y="1031464"/>
                </a:lnTo>
                <a:lnTo>
                  <a:pt x="609689" y="1025250"/>
                </a:lnTo>
                <a:lnTo>
                  <a:pt x="654177" y="1015116"/>
                </a:lnTo>
                <a:lnTo>
                  <a:pt x="697117" y="1001245"/>
                </a:lnTo>
                <a:lnTo>
                  <a:pt x="738327" y="983819"/>
                </a:lnTo>
                <a:lnTo>
                  <a:pt x="777625" y="963021"/>
                </a:lnTo>
                <a:lnTo>
                  <a:pt x="814827" y="939032"/>
                </a:lnTo>
                <a:lnTo>
                  <a:pt x="849753" y="912036"/>
                </a:lnTo>
                <a:lnTo>
                  <a:pt x="882218" y="882215"/>
                </a:lnTo>
                <a:lnTo>
                  <a:pt x="912040" y="849750"/>
                </a:lnTo>
                <a:lnTo>
                  <a:pt x="939038" y="814826"/>
                </a:lnTo>
                <a:lnTo>
                  <a:pt x="963028" y="777623"/>
                </a:lnTo>
                <a:lnTo>
                  <a:pt x="983828" y="738325"/>
                </a:lnTo>
                <a:lnTo>
                  <a:pt x="1001255" y="697114"/>
                </a:lnTo>
                <a:lnTo>
                  <a:pt x="1015127" y="654173"/>
                </a:lnTo>
                <a:lnTo>
                  <a:pt x="1025262" y="609683"/>
                </a:lnTo>
                <a:lnTo>
                  <a:pt x="1031477" y="563827"/>
                </a:lnTo>
                <a:lnTo>
                  <a:pt x="1033589" y="516788"/>
                </a:lnTo>
                <a:lnTo>
                  <a:pt x="1031455" y="469743"/>
                </a:lnTo>
                <a:lnTo>
                  <a:pt x="1025220" y="423883"/>
                </a:lnTo>
                <a:lnTo>
                  <a:pt x="1015066" y="379390"/>
                </a:lnTo>
                <a:lnTo>
                  <a:pt x="1001177" y="336446"/>
                </a:lnTo>
                <a:lnTo>
                  <a:pt x="983735" y="295234"/>
                </a:lnTo>
                <a:lnTo>
                  <a:pt x="962921" y="255936"/>
                </a:lnTo>
                <a:lnTo>
                  <a:pt x="938918" y="218733"/>
                </a:lnTo>
                <a:lnTo>
                  <a:pt x="911908" y="183810"/>
                </a:lnTo>
                <a:lnTo>
                  <a:pt x="882075" y="151347"/>
                </a:lnTo>
                <a:lnTo>
                  <a:pt x="849599" y="121527"/>
                </a:lnTo>
                <a:lnTo>
                  <a:pt x="814665" y="94533"/>
                </a:lnTo>
                <a:lnTo>
                  <a:pt x="777453" y="70547"/>
                </a:lnTo>
                <a:lnTo>
                  <a:pt x="738146" y="49750"/>
                </a:lnTo>
                <a:lnTo>
                  <a:pt x="696927" y="32326"/>
                </a:lnTo>
                <a:lnTo>
                  <a:pt x="653977" y="18457"/>
                </a:lnTo>
                <a:lnTo>
                  <a:pt x="609480" y="8324"/>
                </a:lnTo>
                <a:lnTo>
                  <a:pt x="563618" y="2111"/>
                </a:lnTo>
                <a:lnTo>
                  <a:pt x="516572" y="0"/>
                </a:lnTo>
                <a:close/>
              </a:path>
            </a:pathLst>
          </a:custGeom>
          <a:solidFill>
            <a:srgbClr val="0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3CFA9D33-62ED-99C4-8CAD-D13C046AE0F9}"/>
              </a:ext>
            </a:extLst>
          </p:cNvPr>
          <p:cNvSpPr/>
          <p:nvPr/>
        </p:nvSpPr>
        <p:spPr>
          <a:xfrm>
            <a:off x="7066403" y="5392411"/>
            <a:ext cx="1033780" cy="1033780"/>
          </a:xfrm>
          <a:custGeom>
            <a:avLst/>
            <a:gdLst/>
            <a:ahLst/>
            <a:cxnLst/>
            <a:rect l="l" t="t" r="r" b="b"/>
            <a:pathLst>
              <a:path w="1033779" h="1033779">
                <a:moveTo>
                  <a:pt x="516572" y="0"/>
                </a:moveTo>
                <a:lnTo>
                  <a:pt x="469548" y="2125"/>
                </a:lnTo>
                <a:lnTo>
                  <a:pt x="423708" y="8351"/>
                </a:lnTo>
                <a:lnTo>
                  <a:pt x="379234" y="18495"/>
                </a:lnTo>
                <a:lnTo>
                  <a:pt x="336309" y="32375"/>
                </a:lnTo>
                <a:lnTo>
                  <a:pt x="295114" y="49808"/>
                </a:lnTo>
                <a:lnTo>
                  <a:pt x="255832" y="70612"/>
                </a:lnTo>
                <a:lnTo>
                  <a:pt x="218645" y="94604"/>
                </a:lnTo>
                <a:lnTo>
                  <a:pt x="183736" y="121602"/>
                </a:lnTo>
                <a:lnTo>
                  <a:pt x="151287" y="151423"/>
                </a:lnTo>
                <a:lnTo>
                  <a:pt x="121479" y="183886"/>
                </a:lnTo>
                <a:lnTo>
                  <a:pt x="94496" y="218808"/>
                </a:lnTo>
                <a:lnTo>
                  <a:pt x="70519" y="256006"/>
                </a:lnTo>
                <a:lnTo>
                  <a:pt x="49731" y="295298"/>
                </a:lnTo>
                <a:lnTo>
                  <a:pt x="32313" y="336502"/>
                </a:lnTo>
                <a:lnTo>
                  <a:pt x="18449" y="379436"/>
                </a:lnTo>
                <a:lnTo>
                  <a:pt x="8321" y="423916"/>
                </a:lnTo>
                <a:lnTo>
                  <a:pt x="2110" y="469761"/>
                </a:lnTo>
                <a:lnTo>
                  <a:pt x="0" y="516788"/>
                </a:lnTo>
                <a:lnTo>
                  <a:pt x="2112" y="563827"/>
                </a:lnTo>
                <a:lnTo>
                  <a:pt x="8326" y="609683"/>
                </a:lnTo>
                <a:lnTo>
                  <a:pt x="18460" y="654173"/>
                </a:lnTo>
                <a:lnTo>
                  <a:pt x="32332" y="697114"/>
                </a:lnTo>
                <a:lnTo>
                  <a:pt x="49759" y="738325"/>
                </a:lnTo>
                <a:lnTo>
                  <a:pt x="70558" y="777623"/>
                </a:lnTo>
                <a:lnTo>
                  <a:pt x="94548" y="814826"/>
                </a:lnTo>
                <a:lnTo>
                  <a:pt x="121545" y="849750"/>
                </a:lnTo>
                <a:lnTo>
                  <a:pt x="151368" y="882215"/>
                </a:lnTo>
                <a:lnTo>
                  <a:pt x="183833" y="912036"/>
                </a:lnTo>
                <a:lnTo>
                  <a:pt x="218758" y="939032"/>
                </a:lnTo>
                <a:lnTo>
                  <a:pt x="255962" y="963021"/>
                </a:lnTo>
                <a:lnTo>
                  <a:pt x="295261" y="983819"/>
                </a:lnTo>
                <a:lnTo>
                  <a:pt x="336473" y="1001245"/>
                </a:lnTo>
                <a:lnTo>
                  <a:pt x="379415" y="1015116"/>
                </a:lnTo>
                <a:lnTo>
                  <a:pt x="423905" y="1025250"/>
                </a:lnTo>
                <a:lnTo>
                  <a:pt x="469761" y="1031464"/>
                </a:lnTo>
                <a:lnTo>
                  <a:pt x="516801" y="1033576"/>
                </a:lnTo>
                <a:lnTo>
                  <a:pt x="563838" y="1031464"/>
                </a:lnTo>
                <a:lnTo>
                  <a:pt x="609692" y="1025250"/>
                </a:lnTo>
                <a:lnTo>
                  <a:pt x="654181" y="1015116"/>
                </a:lnTo>
                <a:lnTo>
                  <a:pt x="697122" y="1001245"/>
                </a:lnTo>
                <a:lnTo>
                  <a:pt x="738333" y="983819"/>
                </a:lnTo>
                <a:lnTo>
                  <a:pt x="777630" y="963021"/>
                </a:lnTo>
                <a:lnTo>
                  <a:pt x="814833" y="939032"/>
                </a:lnTo>
                <a:lnTo>
                  <a:pt x="849758" y="912036"/>
                </a:lnTo>
                <a:lnTo>
                  <a:pt x="882222" y="882215"/>
                </a:lnTo>
                <a:lnTo>
                  <a:pt x="912044" y="849750"/>
                </a:lnTo>
                <a:lnTo>
                  <a:pt x="939041" y="814826"/>
                </a:lnTo>
                <a:lnTo>
                  <a:pt x="963031" y="777623"/>
                </a:lnTo>
                <a:lnTo>
                  <a:pt x="983830" y="738325"/>
                </a:lnTo>
                <a:lnTo>
                  <a:pt x="1001257" y="697114"/>
                </a:lnTo>
                <a:lnTo>
                  <a:pt x="1015128" y="654173"/>
                </a:lnTo>
                <a:lnTo>
                  <a:pt x="1025263" y="609683"/>
                </a:lnTo>
                <a:lnTo>
                  <a:pt x="1031477" y="563827"/>
                </a:lnTo>
                <a:lnTo>
                  <a:pt x="1033589" y="516788"/>
                </a:lnTo>
                <a:lnTo>
                  <a:pt x="1031455" y="469743"/>
                </a:lnTo>
                <a:lnTo>
                  <a:pt x="1025220" y="423883"/>
                </a:lnTo>
                <a:lnTo>
                  <a:pt x="1015066" y="379390"/>
                </a:lnTo>
                <a:lnTo>
                  <a:pt x="1001177" y="336446"/>
                </a:lnTo>
                <a:lnTo>
                  <a:pt x="983735" y="295234"/>
                </a:lnTo>
                <a:lnTo>
                  <a:pt x="962921" y="255936"/>
                </a:lnTo>
                <a:lnTo>
                  <a:pt x="938918" y="218733"/>
                </a:lnTo>
                <a:lnTo>
                  <a:pt x="911908" y="183810"/>
                </a:lnTo>
                <a:lnTo>
                  <a:pt x="882075" y="151347"/>
                </a:lnTo>
                <a:lnTo>
                  <a:pt x="849599" y="121527"/>
                </a:lnTo>
                <a:lnTo>
                  <a:pt x="814665" y="94533"/>
                </a:lnTo>
                <a:lnTo>
                  <a:pt x="777453" y="70547"/>
                </a:lnTo>
                <a:lnTo>
                  <a:pt x="738146" y="49750"/>
                </a:lnTo>
                <a:lnTo>
                  <a:pt x="696927" y="32326"/>
                </a:lnTo>
                <a:lnTo>
                  <a:pt x="653977" y="18457"/>
                </a:lnTo>
                <a:lnTo>
                  <a:pt x="609480" y="8324"/>
                </a:lnTo>
                <a:lnTo>
                  <a:pt x="563618" y="2111"/>
                </a:lnTo>
                <a:lnTo>
                  <a:pt x="516572" y="0"/>
                </a:lnTo>
                <a:close/>
              </a:path>
            </a:pathLst>
          </a:custGeom>
          <a:solidFill>
            <a:srgbClr val="0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A0ED4154-28C7-AD20-690B-5BDFC59A150B}"/>
              </a:ext>
            </a:extLst>
          </p:cNvPr>
          <p:cNvSpPr/>
          <p:nvPr/>
        </p:nvSpPr>
        <p:spPr>
          <a:xfrm>
            <a:off x="10546926" y="1907007"/>
            <a:ext cx="1033780" cy="1033780"/>
          </a:xfrm>
          <a:custGeom>
            <a:avLst/>
            <a:gdLst/>
            <a:ahLst/>
            <a:cxnLst/>
            <a:rect l="l" t="t" r="r" b="b"/>
            <a:pathLst>
              <a:path w="1033779" h="1033780">
                <a:moveTo>
                  <a:pt x="516572" y="0"/>
                </a:moveTo>
                <a:lnTo>
                  <a:pt x="469548" y="2129"/>
                </a:lnTo>
                <a:lnTo>
                  <a:pt x="423708" y="8358"/>
                </a:lnTo>
                <a:lnTo>
                  <a:pt x="379234" y="18504"/>
                </a:lnTo>
                <a:lnTo>
                  <a:pt x="336309" y="32385"/>
                </a:lnTo>
                <a:lnTo>
                  <a:pt x="295114" y="49819"/>
                </a:lnTo>
                <a:lnTo>
                  <a:pt x="255832" y="70623"/>
                </a:lnTo>
                <a:lnTo>
                  <a:pt x="218645" y="94615"/>
                </a:lnTo>
                <a:lnTo>
                  <a:pt x="183736" y="121612"/>
                </a:lnTo>
                <a:lnTo>
                  <a:pt x="151287" y="151433"/>
                </a:lnTo>
                <a:lnTo>
                  <a:pt x="121479" y="183894"/>
                </a:lnTo>
                <a:lnTo>
                  <a:pt x="94496" y="218815"/>
                </a:lnTo>
                <a:lnTo>
                  <a:pt x="70519" y="256012"/>
                </a:lnTo>
                <a:lnTo>
                  <a:pt x="49731" y="295303"/>
                </a:lnTo>
                <a:lnTo>
                  <a:pt x="32313" y="336505"/>
                </a:lnTo>
                <a:lnTo>
                  <a:pt x="18449" y="379438"/>
                </a:lnTo>
                <a:lnTo>
                  <a:pt x="8321" y="423917"/>
                </a:lnTo>
                <a:lnTo>
                  <a:pt x="2110" y="469761"/>
                </a:lnTo>
                <a:lnTo>
                  <a:pt x="0" y="516788"/>
                </a:lnTo>
                <a:lnTo>
                  <a:pt x="2112" y="563827"/>
                </a:lnTo>
                <a:lnTo>
                  <a:pt x="8326" y="609683"/>
                </a:lnTo>
                <a:lnTo>
                  <a:pt x="18460" y="654173"/>
                </a:lnTo>
                <a:lnTo>
                  <a:pt x="32332" y="697114"/>
                </a:lnTo>
                <a:lnTo>
                  <a:pt x="49759" y="738325"/>
                </a:lnTo>
                <a:lnTo>
                  <a:pt x="70558" y="777623"/>
                </a:lnTo>
                <a:lnTo>
                  <a:pt x="94548" y="814826"/>
                </a:lnTo>
                <a:lnTo>
                  <a:pt x="121545" y="849750"/>
                </a:lnTo>
                <a:lnTo>
                  <a:pt x="151368" y="882215"/>
                </a:lnTo>
                <a:lnTo>
                  <a:pt x="183833" y="912036"/>
                </a:lnTo>
                <a:lnTo>
                  <a:pt x="218758" y="939032"/>
                </a:lnTo>
                <a:lnTo>
                  <a:pt x="255962" y="963021"/>
                </a:lnTo>
                <a:lnTo>
                  <a:pt x="295261" y="983819"/>
                </a:lnTo>
                <a:lnTo>
                  <a:pt x="336473" y="1001245"/>
                </a:lnTo>
                <a:lnTo>
                  <a:pt x="379415" y="1015116"/>
                </a:lnTo>
                <a:lnTo>
                  <a:pt x="423905" y="1025250"/>
                </a:lnTo>
                <a:lnTo>
                  <a:pt x="469761" y="1031464"/>
                </a:lnTo>
                <a:lnTo>
                  <a:pt x="516801" y="1033576"/>
                </a:lnTo>
                <a:lnTo>
                  <a:pt x="563836" y="1031464"/>
                </a:lnTo>
                <a:lnTo>
                  <a:pt x="609689" y="1025250"/>
                </a:lnTo>
                <a:lnTo>
                  <a:pt x="654177" y="1015116"/>
                </a:lnTo>
                <a:lnTo>
                  <a:pt x="697117" y="1001245"/>
                </a:lnTo>
                <a:lnTo>
                  <a:pt x="738327" y="983819"/>
                </a:lnTo>
                <a:lnTo>
                  <a:pt x="777625" y="963021"/>
                </a:lnTo>
                <a:lnTo>
                  <a:pt x="814827" y="939032"/>
                </a:lnTo>
                <a:lnTo>
                  <a:pt x="849753" y="912036"/>
                </a:lnTo>
                <a:lnTo>
                  <a:pt x="882218" y="882215"/>
                </a:lnTo>
                <a:lnTo>
                  <a:pt x="912040" y="849750"/>
                </a:lnTo>
                <a:lnTo>
                  <a:pt x="939038" y="814826"/>
                </a:lnTo>
                <a:lnTo>
                  <a:pt x="963028" y="777623"/>
                </a:lnTo>
                <a:lnTo>
                  <a:pt x="983828" y="738325"/>
                </a:lnTo>
                <a:lnTo>
                  <a:pt x="1001255" y="697114"/>
                </a:lnTo>
                <a:lnTo>
                  <a:pt x="1015127" y="654173"/>
                </a:lnTo>
                <a:lnTo>
                  <a:pt x="1025262" y="609683"/>
                </a:lnTo>
                <a:lnTo>
                  <a:pt x="1031477" y="563827"/>
                </a:lnTo>
                <a:lnTo>
                  <a:pt x="1033589" y="516788"/>
                </a:lnTo>
                <a:lnTo>
                  <a:pt x="1031455" y="469743"/>
                </a:lnTo>
                <a:lnTo>
                  <a:pt x="1025220" y="423883"/>
                </a:lnTo>
                <a:lnTo>
                  <a:pt x="1015066" y="379390"/>
                </a:lnTo>
                <a:lnTo>
                  <a:pt x="1001177" y="336446"/>
                </a:lnTo>
                <a:lnTo>
                  <a:pt x="983735" y="295234"/>
                </a:lnTo>
                <a:lnTo>
                  <a:pt x="962921" y="255936"/>
                </a:lnTo>
                <a:lnTo>
                  <a:pt x="938918" y="218733"/>
                </a:lnTo>
                <a:lnTo>
                  <a:pt x="911908" y="183810"/>
                </a:lnTo>
                <a:lnTo>
                  <a:pt x="882075" y="151347"/>
                </a:lnTo>
                <a:lnTo>
                  <a:pt x="849599" y="121527"/>
                </a:lnTo>
                <a:lnTo>
                  <a:pt x="814665" y="94533"/>
                </a:lnTo>
                <a:lnTo>
                  <a:pt x="777453" y="70547"/>
                </a:lnTo>
                <a:lnTo>
                  <a:pt x="738146" y="49750"/>
                </a:lnTo>
                <a:lnTo>
                  <a:pt x="696927" y="32326"/>
                </a:lnTo>
                <a:lnTo>
                  <a:pt x="653977" y="18457"/>
                </a:lnTo>
                <a:lnTo>
                  <a:pt x="609480" y="8324"/>
                </a:lnTo>
                <a:lnTo>
                  <a:pt x="563618" y="2111"/>
                </a:lnTo>
                <a:lnTo>
                  <a:pt x="516572" y="0"/>
                </a:lnTo>
                <a:close/>
              </a:path>
            </a:pathLst>
          </a:custGeom>
          <a:solidFill>
            <a:srgbClr val="0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F57E1D04-B3C1-EAE4-EB50-0F35142ED151}"/>
              </a:ext>
            </a:extLst>
          </p:cNvPr>
          <p:cNvSpPr/>
          <p:nvPr/>
        </p:nvSpPr>
        <p:spPr>
          <a:xfrm>
            <a:off x="8229348" y="3061304"/>
            <a:ext cx="1027430" cy="2196465"/>
          </a:xfrm>
          <a:custGeom>
            <a:avLst/>
            <a:gdLst/>
            <a:ahLst/>
            <a:cxnLst/>
            <a:rect l="l" t="t" r="r" b="b"/>
            <a:pathLst>
              <a:path w="1027429" h="2196465">
                <a:moveTo>
                  <a:pt x="513689" y="0"/>
                </a:moveTo>
                <a:lnTo>
                  <a:pt x="466931" y="2099"/>
                </a:lnTo>
                <a:lnTo>
                  <a:pt x="421349" y="8276"/>
                </a:lnTo>
                <a:lnTo>
                  <a:pt x="377125" y="18350"/>
                </a:lnTo>
                <a:lnTo>
                  <a:pt x="334440" y="32138"/>
                </a:lnTo>
                <a:lnTo>
                  <a:pt x="293476" y="49461"/>
                </a:lnTo>
                <a:lnTo>
                  <a:pt x="254413" y="70135"/>
                </a:lnTo>
                <a:lnTo>
                  <a:pt x="217434" y="93981"/>
                </a:lnTo>
                <a:lnTo>
                  <a:pt x="182719" y="120816"/>
                </a:lnTo>
                <a:lnTo>
                  <a:pt x="150450" y="150460"/>
                </a:lnTo>
                <a:lnTo>
                  <a:pt x="120808" y="182730"/>
                </a:lnTo>
                <a:lnTo>
                  <a:pt x="93974" y="217445"/>
                </a:lnTo>
                <a:lnTo>
                  <a:pt x="70130" y="254425"/>
                </a:lnTo>
                <a:lnTo>
                  <a:pt x="49457" y="293487"/>
                </a:lnTo>
                <a:lnTo>
                  <a:pt x="32135" y="334450"/>
                </a:lnTo>
                <a:lnTo>
                  <a:pt x="18348" y="377134"/>
                </a:lnTo>
                <a:lnTo>
                  <a:pt x="8275" y="421355"/>
                </a:lnTo>
                <a:lnTo>
                  <a:pt x="2099" y="466934"/>
                </a:lnTo>
                <a:lnTo>
                  <a:pt x="0" y="513689"/>
                </a:lnTo>
                <a:lnTo>
                  <a:pt x="0" y="1682356"/>
                </a:lnTo>
                <a:lnTo>
                  <a:pt x="2099" y="1729110"/>
                </a:lnTo>
                <a:lnTo>
                  <a:pt x="8275" y="1774689"/>
                </a:lnTo>
                <a:lnTo>
                  <a:pt x="18348" y="1818911"/>
                </a:lnTo>
                <a:lnTo>
                  <a:pt x="32135" y="1861595"/>
                </a:lnTo>
                <a:lnTo>
                  <a:pt x="49457" y="1902558"/>
                </a:lnTo>
                <a:lnTo>
                  <a:pt x="70130" y="1941620"/>
                </a:lnTo>
                <a:lnTo>
                  <a:pt x="93974" y="1978600"/>
                </a:lnTo>
                <a:lnTo>
                  <a:pt x="120808" y="2013315"/>
                </a:lnTo>
                <a:lnTo>
                  <a:pt x="150450" y="2045585"/>
                </a:lnTo>
                <a:lnTo>
                  <a:pt x="182719" y="2075229"/>
                </a:lnTo>
                <a:lnTo>
                  <a:pt x="217434" y="2102064"/>
                </a:lnTo>
                <a:lnTo>
                  <a:pt x="254413" y="2125909"/>
                </a:lnTo>
                <a:lnTo>
                  <a:pt x="293476" y="2146584"/>
                </a:lnTo>
                <a:lnTo>
                  <a:pt x="334440" y="2163906"/>
                </a:lnTo>
                <a:lnTo>
                  <a:pt x="377125" y="2177695"/>
                </a:lnTo>
                <a:lnTo>
                  <a:pt x="421349" y="2187769"/>
                </a:lnTo>
                <a:lnTo>
                  <a:pt x="466931" y="2193946"/>
                </a:lnTo>
                <a:lnTo>
                  <a:pt x="513689" y="2196045"/>
                </a:lnTo>
                <a:lnTo>
                  <a:pt x="560448" y="2193946"/>
                </a:lnTo>
                <a:lnTo>
                  <a:pt x="606029" y="2187769"/>
                </a:lnTo>
                <a:lnTo>
                  <a:pt x="650253" y="2177695"/>
                </a:lnTo>
                <a:lnTo>
                  <a:pt x="692938" y="2163906"/>
                </a:lnTo>
                <a:lnTo>
                  <a:pt x="733902" y="2146584"/>
                </a:lnTo>
                <a:lnTo>
                  <a:pt x="772965" y="2125909"/>
                </a:lnTo>
                <a:lnTo>
                  <a:pt x="809944" y="2102064"/>
                </a:lnTo>
                <a:lnTo>
                  <a:pt x="844659" y="2075229"/>
                </a:lnTo>
                <a:lnTo>
                  <a:pt x="876928" y="2045585"/>
                </a:lnTo>
                <a:lnTo>
                  <a:pt x="906570" y="2013315"/>
                </a:lnTo>
                <a:lnTo>
                  <a:pt x="933404" y="1978600"/>
                </a:lnTo>
                <a:lnTo>
                  <a:pt x="957248" y="1941620"/>
                </a:lnTo>
                <a:lnTo>
                  <a:pt x="977922" y="1902558"/>
                </a:lnTo>
                <a:lnTo>
                  <a:pt x="995243" y="1861595"/>
                </a:lnTo>
                <a:lnTo>
                  <a:pt x="1009030" y="1818911"/>
                </a:lnTo>
                <a:lnTo>
                  <a:pt x="1019103" y="1774689"/>
                </a:lnTo>
                <a:lnTo>
                  <a:pt x="1025280" y="1729110"/>
                </a:lnTo>
                <a:lnTo>
                  <a:pt x="1027379" y="1682356"/>
                </a:lnTo>
                <a:lnTo>
                  <a:pt x="1027379" y="513689"/>
                </a:lnTo>
                <a:lnTo>
                  <a:pt x="1025280" y="466934"/>
                </a:lnTo>
                <a:lnTo>
                  <a:pt x="1019103" y="421355"/>
                </a:lnTo>
                <a:lnTo>
                  <a:pt x="1009030" y="377134"/>
                </a:lnTo>
                <a:lnTo>
                  <a:pt x="995243" y="334450"/>
                </a:lnTo>
                <a:lnTo>
                  <a:pt x="977922" y="293487"/>
                </a:lnTo>
                <a:lnTo>
                  <a:pt x="957248" y="254425"/>
                </a:lnTo>
                <a:lnTo>
                  <a:pt x="933404" y="217445"/>
                </a:lnTo>
                <a:lnTo>
                  <a:pt x="906570" y="182730"/>
                </a:lnTo>
                <a:lnTo>
                  <a:pt x="876928" y="150460"/>
                </a:lnTo>
                <a:lnTo>
                  <a:pt x="844659" y="120816"/>
                </a:lnTo>
                <a:lnTo>
                  <a:pt x="809944" y="93981"/>
                </a:lnTo>
                <a:lnTo>
                  <a:pt x="772965" y="70135"/>
                </a:lnTo>
                <a:lnTo>
                  <a:pt x="733902" y="49461"/>
                </a:lnTo>
                <a:lnTo>
                  <a:pt x="692938" y="32138"/>
                </a:lnTo>
                <a:lnTo>
                  <a:pt x="650253" y="18350"/>
                </a:lnTo>
                <a:lnTo>
                  <a:pt x="606029" y="8276"/>
                </a:lnTo>
                <a:lnTo>
                  <a:pt x="560448" y="2099"/>
                </a:lnTo>
                <a:lnTo>
                  <a:pt x="513689" y="0"/>
                </a:lnTo>
                <a:close/>
              </a:path>
            </a:pathLst>
          </a:custGeom>
          <a:solidFill>
            <a:srgbClr val="0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D17A4248-14D1-2826-3DD2-9E93F103F916}"/>
              </a:ext>
            </a:extLst>
          </p:cNvPr>
          <p:cNvSpPr/>
          <p:nvPr/>
        </p:nvSpPr>
        <p:spPr>
          <a:xfrm>
            <a:off x="8229331" y="5398615"/>
            <a:ext cx="2183765" cy="1027430"/>
          </a:xfrm>
          <a:custGeom>
            <a:avLst/>
            <a:gdLst/>
            <a:ahLst/>
            <a:cxnLst/>
            <a:rect l="l" t="t" r="r" b="b"/>
            <a:pathLst>
              <a:path w="2183765" h="1027429">
                <a:moveTo>
                  <a:pt x="1669516" y="0"/>
                </a:moveTo>
                <a:lnTo>
                  <a:pt x="513702" y="0"/>
                </a:lnTo>
                <a:lnTo>
                  <a:pt x="466947" y="2099"/>
                </a:lnTo>
                <a:lnTo>
                  <a:pt x="421368" y="8275"/>
                </a:lnTo>
                <a:lnTo>
                  <a:pt x="377145" y="18348"/>
                </a:lnTo>
                <a:lnTo>
                  <a:pt x="334461" y="32135"/>
                </a:lnTo>
                <a:lnTo>
                  <a:pt x="293497" y="49457"/>
                </a:lnTo>
                <a:lnTo>
                  <a:pt x="254434" y="70130"/>
                </a:lnTo>
                <a:lnTo>
                  <a:pt x="217454" y="93974"/>
                </a:lnTo>
                <a:lnTo>
                  <a:pt x="182737" y="120808"/>
                </a:lnTo>
                <a:lnTo>
                  <a:pt x="150466" y="150450"/>
                </a:lnTo>
                <a:lnTo>
                  <a:pt x="120822" y="182719"/>
                </a:lnTo>
                <a:lnTo>
                  <a:pt x="93985" y="217434"/>
                </a:lnTo>
                <a:lnTo>
                  <a:pt x="70139" y="254413"/>
                </a:lnTo>
                <a:lnTo>
                  <a:pt x="49463" y="293476"/>
                </a:lnTo>
                <a:lnTo>
                  <a:pt x="32140" y="334440"/>
                </a:lnTo>
                <a:lnTo>
                  <a:pt x="18351" y="377125"/>
                </a:lnTo>
                <a:lnTo>
                  <a:pt x="8277" y="421349"/>
                </a:lnTo>
                <a:lnTo>
                  <a:pt x="2099" y="466931"/>
                </a:lnTo>
                <a:lnTo>
                  <a:pt x="0" y="513689"/>
                </a:lnTo>
                <a:lnTo>
                  <a:pt x="2099" y="560448"/>
                </a:lnTo>
                <a:lnTo>
                  <a:pt x="8277" y="606029"/>
                </a:lnTo>
                <a:lnTo>
                  <a:pt x="18351" y="650253"/>
                </a:lnTo>
                <a:lnTo>
                  <a:pt x="32140" y="692938"/>
                </a:lnTo>
                <a:lnTo>
                  <a:pt x="49463" y="733902"/>
                </a:lnTo>
                <a:lnTo>
                  <a:pt x="70139" y="772965"/>
                </a:lnTo>
                <a:lnTo>
                  <a:pt x="93985" y="809944"/>
                </a:lnTo>
                <a:lnTo>
                  <a:pt x="120822" y="844659"/>
                </a:lnTo>
                <a:lnTo>
                  <a:pt x="150466" y="876928"/>
                </a:lnTo>
                <a:lnTo>
                  <a:pt x="182737" y="906570"/>
                </a:lnTo>
                <a:lnTo>
                  <a:pt x="217454" y="933404"/>
                </a:lnTo>
                <a:lnTo>
                  <a:pt x="254434" y="957248"/>
                </a:lnTo>
                <a:lnTo>
                  <a:pt x="293497" y="977922"/>
                </a:lnTo>
                <a:lnTo>
                  <a:pt x="334461" y="995243"/>
                </a:lnTo>
                <a:lnTo>
                  <a:pt x="377145" y="1009030"/>
                </a:lnTo>
                <a:lnTo>
                  <a:pt x="421368" y="1019103"/>
                </a:lnTo>
                <a:lnTo>
                  <a:pt x="466947" y="1025280"/>
                </a:lnTo>
                <a:lnTo>
                  <a:pt x="513702" y="1027379"/>
                </a:lnTo>
                <a:lnTo>
                  <a:pt x="1669516" y="1027379"/>
                </a:lnTo>
                <a:lnTo>
                  <a:pt x="1716271" y="1025280"/>
                </a:lnTo>
                <a:lnTo>
                  <a:pt x="1761850" y="1019103"/>
                </a:lnTo>
                <a:lnTo>
                  <a:pt x="1806072" y="1009030"/>
                </a:lnTo>
                <a:lnTo>
                  <a:pt x="1848755" y="995243"/>
                </a:lnTo>
                <a:lnTo>
                  <a:pt x="1889718" y="977922"/>
                </a:lnTo>
                <a:lnTo>
                  <a:pt x="1928780" y="957248"/>
                </a:lnTo>
                <a:lnTo>
                  <a:pt x="1965760" y="933404"/>
                </a:lnTo>
                <a:lnTo>
                  <a:pt x="2000476" y="906570"/>
                </a:lnTo>
                <a:lnTo>
                  <a:pt x="2032746" y="876928"/>
                </a:lnTo>
                <a:lnTo>
                  <a:pt x="2062389" y="844659"/>
                </a:lnTo>
                <a:lnTo>
                  <a:pt x="2089224" y="809944"/>
                </a:lnTo>
                <a:lnTo>
                  <a:pt x="2113070" y="772965"/>
                </a:lnTo>
                <a:lnTo>
                  <a:pt x="2133744" y="733902"/>
                </a:lnTo>
                <a:lnTo>
                  <a:pt x="2151067" y="692938"/>
                </a:lnTo>
                <a:lnTo>
                  <a:pt x="2164855" y="650253"/>
                </a:lnTo>
                <a:lnTo>
                  <a:pt x="2174929" y="606029"/>
                </a:lnTo>
                <a:lnTo>
                  <a:pt x="2181106" y="560448"/>
                </a:lnTo>
                <a:lnTo>
                  <a:pt x="2183206" y="513689"/>
                </a:lnTo>
                <a:lnTo>
                  <a:pt x="2181106" y="466931"/>
                </a:lnTo>
                <a:lnTo>
                  <a:pt x="2174929" y="421349"/>
                </a:lnTo>
                <a:lnTo>
                  <a:pt x="2164855" y="377125"/>
                </a:lnTo>
                <a:lnTo>
                  <a:pt x="2151067" y="334440"/>
                </a:lnTo>
                <a:lnTo>
                  <a:pt x="2133744" y="293476"/>
                </a:lnTo>
                <a:lnTo>
                  <a:pt x="2113070" y="254413"/>
                </a:lnTo>
                <a:lnTo>
                  <a:pt x="2089224" y="217434"/>
                </a:lnTo>
                <a:lnTo>
                  <a:pt x="2062389" y="182719"/>
                </a:lnTo>
                <a:lnTo>
                  <a:pt x="2032746" y="150450"/>
                </a:lnTo>
                <a:lnTo>
                  <a:pt x="2000476" y="120808"/>
                </a:lnTo>
                <a:lnTo>
                  <a:pt x="1965760" y="93974"/>
                </a:lnTo>
                <a:lnTo>
                  <a:pt x="1928780" y="70130"/>
                </a:lnTo>
                <a:lnTo>
                  <a:pt x="1889718" y="49457"/>
                </a:lnTo>
                <a:lnTo>
                  <a:pt x="1848755" y="32135"/>
                </a:lnTo>
                <a:lnTo>
                  <a:pt x="1806072" y="18348"/>
                </a:lnTo>
                <a:lnTo>
                  <a:pt x="1761850" y="8275"/>
                </a:lnTo>
                <a:lnTo>
                  <a:pt x="1716271" y="2099"/>
                </a:lnTo>
                <a:lnTo>
                  <a:pt x="1669516" y="0"/>
                </a:lnTo>
                <a:close/>
              </a:path>
            </a:pathLst>
          </a:custGeom>
          <a:solidFill>
            <a:srgbClr val="0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FE322CC1-998A-F173-A8B1-6291A0C8BAC5}"/>
              </a:ext>
            </a:extLst>
          </p:cNvPr>
          <p:cNvSpPr/>
          <p:nvPr/>
        </p:nvSpPr>
        <p:spPr>
          <a:xfrm>
            <a:off x="10540951" y="4242798"/>
            <a:ext cx="1040765" cy="2183765"/>
          </a:xfrm>
          <a:custGeom>
            <a:avLst/>
            <a:gdLst/>
            <a:ahLst/>
            <a:cxnLst/>
            <a:rect l="l" t="t" r="r" b="b"/>
            <a:pathLst>
              <a:path w="1040765" h="2183765">
                <a:moveTo>
                  <a:pt x="520128" y="0"/>
                </a:moveTo>
                <a:lnTo>
                  <a:pt x="472784" y="2125"/>
                </a:lnTo>
                <a:lnTo>
                  <a:pt x="426631" y="8379"/>
                </a:lnTo>
                <a:lnTo>
                  <a:pt x="381854" y="18578"/>
                </a:lnTo>
                <a:lnTo>
                  <a:pt x="338635" y="32538"/>
                </a:lnTo>
                <a:lnTo>
                  <a:pt x="297159" y="50076"/>
                </a:lnTo>
                <a:lnTo>
                  <a:pt x="257609" y="71008"/>
                </a:lnTo>
                <a:lnTo>
                  <a:pt x="220168" y="95151"/>
                </a:lnTo>
                <a:lnTo>
                  <a:pt x="185020" y="122320"/>
                </a:lnTo>
                <a:lnTo>
                  <a:pt x="152349" y="152333"/>
                </a:lnTo>
                <a:lnTo>
                  <a:pt x="122337" y="185005"/>
                </a:lnTo>
                <a:lnTo>
                  <a:pt x="95169" y="220154"/>
                </a:lnTo>
                <a:lnTo>
                  <a:pt x="71028" y="257595"/>
                </a:lnTo>
                <a:lnTo>
                  <a:pt x="50097" y="297145"/>
                </a:lnTo>
                <a:lnTo>
                  <a:pt x="32561" y="338620"/>
                </a:lnTo>
                <a:lnTo>
                  <a:pt x="18601" y="381837"/>
                </a:lnTo>
                <a:lnTo>
                  <a:pt x="8404" y="426612"/>
                </a:lnTo>
                <a:lnTo>
                  <a:pt x="2150" y="472762"/>
                </a:lnTo>
                <a:lnTo>
                  <a:pt x="25" y="520103"/>
                </a:lnTo>
                <a:lnTo>
                  <a:pt x="0" y="1663064"/>
                </a:lnTo>
                <a:lnTo>
                  <a:pt x="2125" y="1710409"/>
                </a:lnTo>
                <a:lnTo>
                  <a:pt x="8379" y="1756563"/>
                </a:lnTo>
                <a:lnTo>
                  <a:pt x="18578" y="1801341"/>
                </a:lnTo>
                <a:lnTo>
                  <a:pt x="32538" y="1844562"/>
                </a:lnTo>
                <a:lnTo>
                  <a:pt x="50077" y="1886040"/>
                </a:lnTo>
                <a:lnTo>
                  <a:pt x="71009" y="1925593"/>
                </a:lnTo>
                <a:lnTo>
                  <a:pt x="95152" y="1963037"/>
                </a:lnTo>
                <a:lnTo>
                  <a:pt x="122322" y="1998188"/>
                </a:lnTo>
                <a:lnTo>
                  <a:pt x="152336" y="2030863"/>
                </a:lnTo>
                <a:lnTo>
                  <a:pt x="185010" y="2060878"/>
                </a:lnTo>
                <a:lnTo>
                  <a:pt x="220160" y="2088049"/>
                </a:lnTo>
                <a:lnTo>
                  <a:pt x="257603" y="2112193"/>
                </a:lnTo>
                <a:lnTo>
                  <a:pt x="297155" y="2133126"/>
                </a:lnTo>
                <a:lnTo>
                  <a:pt x="338632" y="2150665"/>
                </a:lnTo>
                <a:lnTo>
                  <a:pt x="381852" y="2164626"/>
                </a:lnTo>
                <a:lnTo>
                  <a:pt x="426630" y="2174826"/>
                </a:lnTo>
                <a:lnTo>
                  <a:pt x="472783" y="2181080"/>
                </a:lnTo>
                <a:lnTo>
                  <a:pt x="520128" y="2183206"/>
                </a:lnTo>
                <a:lnTo>
                  <a:pt x="567469" y="2181080"/>
                </a:lnTo>
                <a:lnTo>
                  <a:pt x="613618" y="2174826"/>
                </a:lnTo>
                <a:lnTo>
                  <a:pt x="658393" y="2164626"/>
                </a:lnTo>
                <a:lnTo>
                  <a:pt x="701610" y="2150665"/>
                </a:lnTo>
                <a:lnTo>
                  <a:pt x="743086" y="2133126"/>
                </a:lnTo>
                <a:lnTo>
                  <a:pt x="782636" y="2112193"/>
                </a:lnTo>
                <a:lnTo>
                  <a:pt x="820077" y="2088049"/>
                </a:lnTo>
                <a:lnTo>
                  <a:pt x="855225" y="2060878"/>
                </a:lnTo>
                <a:lnTo>
                  <a:pt x="887898" y="2030863"/>
                </a:lnTo>
                <a:lnTo>
                  <a:pt x="917911" y="1998188"/>
                </a:lnTo>
                <a:lnTo>
                  <a:pt x="945080" y="1963037"/>
                </a:lnTo>
                <a:lnTo>
                  <a:pt x="969223" y="1925593"/>
                </a:lnTo>
                <a:lnTo>
                  <a:pt x="990155" y="1886040"/>
                </a:lnTo>
                <a:lnTo>
                  <a:pt x="1007693" y="1844562"/>
                </a:lnTo>
                <a:lnTo>
                  <a:pt x="1021653" y="1801341"/>
                </a:lnTo>
                <a:lnTo>
                  <a:pt x="1031852" y="1756563"/>
                </a:lnTo>
                <a:lnTo>
                  <a:pt x="1038106" y="1710409"/>
                </a:lnTo>
                <a:lnTo>
                  <a:pt x="1040231" y="1663064"/>
                </a:lnTo>
                <a:lnTo>
                  <a:pt x="1040231" y="520103"/>
                </a:lnTo>
                <a:lnTo>
                  <a:pt x="1038106" y="472762"/>
                </a:lnTo>
                <a:lnTo>
                  <a:pt x="1031852" y="426612"/>
                </a:lnTo>
                <a:lnTo>
                  <a:pt x="1021655" y="381837"/>
                </a:lnTo>
                <a:lnTo>
                  <a:pt x="1007695" y="338620"/>
                </a:lnTo>
                <a:lnTo>
                  <a:pt x="990159" y="297145"/>
                </a:lnTo>
                <a:lnTo>
                  <a:pt x="969228" y="257595"/>
                </a:lnTo>
                <a:lnTo>
                  <a:pt x="945087" y="220154"/>
                </a:lnTo>
                <a:lnTo>
                  <a:pt x="917919" y="185005"/>
                </a:lnTo>
                <a:lnTo>
                  <a:pt x="887907" y="152333"/>
                </a:lnTo>
                <a:lnTo>
                  <a:pt x="855236" y="122320"/>
                </a:lnTo>
                <a:lnTo>
                  <a:pt x="820088" y="95151"/>
                </a:lnTo>
                <a:lnTo>
                  <a:pt x="782647" y="71008"/>
                </a:lnTo>
                <a:lnTo>
                  <a:pt x="743097" y="50076"/>
                </a:lnTo>
                <a:lnTo>
                  <a:pt x="701621" y="32538"/>
                </a:lnTo>
                <a:lnTo>
                  <a:pt x="658402" y="18578"/>
                </a:lnTo>
                <a:lnTo>
                  <a:pt x="613625" y="8379"/>
                </a:lnTo>
                <a:lnTo>
                  <a:pt x="567472" y="2125"/>
                </a:lnTo>
                <a:lnTo>
                  <a:pt x="520128" y="0"/>
                </a:lnTo>
                <a:close/>
              </a:path>
            </a:pathLst>
          </a:custGeom>
          <a:solidFill>
            <a:srgbClr val="0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E45AE542-3EFC-92E0-03F5-31670C8547D6}"/>
              </a:ext>
            </a:extLst>
          </p:cNvPr>
          <p:cNvSpPr/>
          <p:nvPr/>
        </p:nvSpPr>
        <p:spPr>
          <a:xfrm>
            <a:off x="9385154" y="3061327"/>
            <a:ext cx="2196465" cy="1040765"/>
          </a:xfrm>
          <a:custGeom>
            <a:avLst/>
            <a:gdLst/>
            <a:ahLst/>
            <a:cxnLst/>
            <a:rect l="l" t="t" r="r" b="b"/>
            <a:pathLst>
              <a:path w="2196465" h="1040764">
                <a:moveTo>
                  <a:pt x="1675942" y="0"/>
                </a:moveTo>
                <a:lnTo>
                  <a:pt x="520103" y="0"/>
                </a:lnTo>
                <a:lnTo>
                  <a:pt x="472762" y="2125"/>
                </a:lnTo>
                <a:lnTo>
                  <a:pt x="426612" y="8378"/>
                </a:lnTo>
                <a:lnTo>
                  <a:pt x="381837" y="18576"/>
                </a:lnTo>
                <a:lnTo>
                  <a:pt x="338620" y="32535"/>
                </a:lnTo>
                <a:lnTo>
                  <a:pt x="297145" y="50072"/>
                </a:lnTo>
                <a:lnTo>
                  <a:pt x="257595" y="71002"/>
                </a:lnTo>
                <a:lnTo>
                  <a:pt x="220154" y="95144"/>
                </a:lnTo>
                <a:lnTo>
                  <a:pt x="185005" y="122312"/>
                </a:lnTo>
                <a:lnTo>
                  <a:pt x="152333" y="152323"/>
                </a:lnTo>
                <a:lnTo>
                  <a:pt x="122320" y="184995"/>
                </a:lnTo>
                <a:lnTo>
                  <a:pt x="95151" y="220143"/>
                </a:lnTo>
                <a:lnTo>
                  <a:pt x="71008" y="257584"/>
                </a:lnTo>
                <a:lnTo>
                  <a:pt x="50076" y="297134"/>
                </a:lnTo>
                <a:lnTo>
                  <a:pt x="32538" y="338610"/>
                </a:lnTo>
                <a:lnTo>
                  <a:pt x="18578" y="381829"/>
                </a:lnTo>
                <a:lnTo>
                  <a:pt x="8379" y="426606"/>
                </a:lnTo>
                <a:lnTo>
                  <a:pt x="2125" y="472758"/>
                </a:lnTo>
                <a:lnTo>
                  <a:pt x="0" y="520103"/>
                </a:lnTo>
                <a:lnTo>
                  <a:pt x="2125" y="567443"/>
                </a:lnTo>
                <a:lnTo>
                  <a:pt x="8379" y="613593"/>
                </a:lnTo>
                <a:lnTo>
                  <a:pt x="18578" y="658368"/>
                </a:lnTo>
                <a:lnTo>
                  <a:pt x="32538" y="701585"/>
                </a:lnTo>
                <a:lnTo>
                  <a:pt x="50076" y="743060"/>
                </a:lnTo>
                <a:lnTo>
                  <a:pt x="71008" y="782610"/>
                </a:lnTo>
                <a:lnTo>
                  <a:pt x="95151" y="820051"/>
                </a:lnTo>
                <a:lnTo>
                  <a:pt x="122320" y="855200"/>
                </a:lnTo>
                <a:lnTo>
                  <a:pt x="152333" y="887872"/>
                </a:lnTo>
                <a:lnTo>
                  <a:pt x="185005" y="917885"/>
                </a:lnTo>
                <a:lnTo>
                  <a:pt x="220154" y="945055"/>
                </a:lnTo>
                <a:lnTo>
                  <a:pt x="257595" y="969197"/>
                </a:lnTo>
                <a:lnTo>
                  <a:pt x="297145" y="990129"/>
                </a:lnTo>
                <a:lnTo>
                  <a:pt x="338620" y="1007667"/>
                </a:lnTo>
                <a:lnTo>
                  <a:pt x="381837" y="1021627"/>
                </a:lnTo>
                <a:lnTo>
                  <a:pt x="426612" y="1031826"/>
                </a:lnTo>
                <a:lnTo>
                  <a:pt x="472762" y="1038080"/>
                </a:lnTo>
                <a:lnTo>
                  <a:pt x="520103" y="1040206"/>
                </a:lnTo>
                <a:lnTo>
                  <a:pt x="1675942" y="1040206"/>
                </a:lnTo>
                <a:lnTo>
                  <a:pt x="1723283" y="1038080"/>
                </a:lnTo>
                <a:lnTo>
                  <a:pt x="1769432" y="1031827"/>
                </a:lnTo>
                <a:lnTo>
                  <a:pt x="1814208" y="1021629"/>
                </a:lnTo>
                <a:lnTo>
                  <a:pt x="1857425" y="1007670"/>
                </a:lnTo>
                <a:lnTo>
                  <a:pt x="1898900" y="990133"/>
                </a:lnTo>
                <a:lnTo>
                  <a:pt x="1938450" y="969203"/>
                </a:lnTo>
                <a:lnTo>
                  <a:pt x="1975891" y="945062"/>
                </a:lnTo>
                <a:lnTo>
                  <a:pt x="2011040" y="917894"/>
                </a:lnTo>
                <a:lnTo>
                  <a:pt x="2043712" y="887882"/>
                </a:lnTo>
                <a:lnTo>
                  <a:pt x="2073725" y="855210"/>
                </a:lnTo>
                <a:lnTo>
                  <a:pt x="2100894" y="820062"/>
                </a:lnTo>
                <a:lnTo>
                  <a:pt x="2125037" y="782621"/>
                </a:lnTo>
                <a:lnTo>
                  <a:pt x="2145969" y="743071"/>
                </a:lnTo>
                <a:lnTo>
                  <a:pt x="2163507" y="701595"/>
                </a:lnTo>
                <a:lnTo>
                  <a:pt x="2177467" y="658377"/>
                </a:lnTo>
                <a:lnTo>
                  <a:pt x="2187666" y="613599"/>
                </a:lnTo>
                <a:lnTo>
                  <a:pt x="2193920" y="567447"/>
                </a:lnTo>
                <a:lnTo>
                  <a:pt x="2196045" y="520103"/>
                </a:lnTo>
                <a:lnTo>
                  <a:pt x="2193920" y="472762"/>
                </a:lnTo>
                <a:lnTo>
                  <a:pt x="2187666" y="426612"/>
                </a:lnTo>
                <a:lnTo>
                  <a:pt x="2177467" y="381837"/>
                </a:lnTo>
                <a:lnTo>
                  <a:pt x="2163507" y="338620"/>
                </a:lnTo>
                <a:lnTo>
                  <a:pt x="2145969" y="297145"/>
                </a:lnTo>
                <a:lnTo>
                  <a:pt x="2125037" y="257595"/>
                </a:lnTo>
                <a:lnTo>
                  <a:pt x="2100894" y="220154"/>
                </a:lnTo>
                <a:lnTo>
                  <a:pt x="2073725" y="185005"/>
                </a:lnTo>
                <a:lnTo>
                  <a:pt x="2043712" y="152333"/>
                </a:lnTo>
                <a:lnTo>
                  <a:pt x="2011040" y="122320"/>
                </a:lnTo>
                <a:lnTo>
                  <a:pt x="1975891" y="95151"/>
                </a:lnTo>
                <a:lnTo>
                  <a:pt x="1938450" y="71008"/>
                </a:lnTo>
                <a:lnTo>
                  <a:pt x="1898900" y="50076"/>
                </a:lnTo>
                <a:lnTo>
                  <a:pt x="1857425" y="32538"/>
                </a:lnTo>
                <a:lnTo>
                  <a:pt x="1814208" y="18578"/>
                </a:lnTo>
                <a:lnTo>
                  <a:pt x="1769432" y="8379"/>
                </a:lnTo>
                <a:lnTo>
                  <a:pt x="1723283" y="2125"/>
                </a:lnTo>
                <a:lnTo>
                  <a:pt x="1675942" y="0"/>
                </a:lnTo>
                <a:close/>
              </a:path>
            </a:pathLst>
          </a:custGeom>
          <a:solidFill>
            <a:srgbClr val="0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3BC2800F-41F8-FE42-2277-FBBBE847D105}"/>
              </a:ext>
            </a:extLst>
          </p:cNvPr>
          <p:cNvSpPr txBox="1">
            <a:spLocks/>
          </p:cNvSpPr>
          <p:nvPr/>
        </p:nvSpPr>
        <p:spPr>
          <a:xfrm>
            <a:off x="611294" y="1752201"/>
            <a:ext cx="7796106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000" b="1" i="0">
                <a:solidFill>
                  <a:srgbClr val="004040"/>
                </a:solidFill>
                <a:latin typeface="Poppins"/>
                <a:ea typeface="+mj-ea"/>
                <a:cs typeface="Poppins"/>
              </a:defRPr>
            </a:lvl1pPr>
          </a:lstStyle>
          <a:p>
            <a:pPr marL="12700" marR="5080">
              <a:spcBef>
                <a:spcPts val="100"/>
              </a:spcBef>
              <a:tabLst>
                <a:tab pos="2474595" algn="l"/>
                <a:tab pos="4370705" algn="l"/>
              </a:tabLst>
            </a:pPr>
            <a:r>
              <a:rPr lang="en-US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1080x1080</a:t>
            </a:r>
            <a:endParaRPr lang="en-US" kern="0" spc="-1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bject 10">
            <a:extLst>
              <a:ext uri="{FF2B5EF4-FFF2-40B4-BE49-F238E27FC236}">
                <a16:creationId xmlns:a16="http://schemas.microsoft.com/office/drawing/2014/main" id="{D047A073-B759-CAC0-E72C-3FC3519381A9}"/>
              </a:ext>
            </a:extLst>
          </p:cNvPr>
          <p:cNvSpPr txBox="1">
            <a:spLocks/>
          </p:cNvSpPr>
          <p:nvPr/>
        </p:nvSpPr>
        <p:spPr>
          <a:xfrm>
            <a:off x="610380" y="2680032"/>
            <a:ext cx="6456023" cy="33393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000" b="1" i="0">
                <a:solidFill>
                  <a:srgbClr val="004040"/>
                </a:solidFill>
                <a:latin typeface="Poppins"/>
                <a:ea typeface="+mj-ea"/>
                <a:cs typeface="Poppins"/>
              </a:defRPr>
            </a:lvl1pPr>
          </a:lstStyle>
          <a:p>
            <a:pPr marL="12700" marR="5080">
              <a:spcBef>
                <a:spcPts val="100"/>
              </a:spcBef>
              <a:tabLst>
                <a:tab pos="2474595" algn="l"/>
                <a:tab pos="4370705" algn="l"/>
              </a:tabLst>
            </a:pPr>
            <a:r>
              <a:rPr lang="en-US" sz="1400" u="sng" kern="0" spc="-10" dirty="0">
                <a:solidFill>
                  <a:srgbClr val="003D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Medium" panose="00000600000000000000" pitchFamily="2" charset="0"/>
                <a:cs typeface="Poppins Medium" panose="00000600000000000000" pitchFamily="2" charset="0"/>
              </a:rPr>
              <a:t>Instructions:</a:t>
            </a:r>
          </a:p>
          <a:p>
            <a:pPr marL="12700" marR="5080">
              <a:spcBef>
                <a:spcPts val="100"/>
              </a:spcBef>
              <a:tabLst>
                <a:tab pos="2474595" algn="l"/>
                <a:tab pos="4370705" algn="l"/>
              </a:tabLst>
            </a:pPr>
            <a:endParaRPr lang="en-US" sz="1400" u="sng" kern="0" spc="-10" dirty="0">
              <a:solidFill>
                <a:srgbClr val="003D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12700" marR="5080">
              <a:spcBef>
                <a:spcPts val="100"/>
              </a:spcBef>
              <a:tabLst>
                <a:tab pos="2474595" algn="l"/>
                <a:tab pos="4370705" algn="l"/>
              </a:tabLst>
            </a:pPr>
            <a:r>
              <a:rPr lang="en-US" sz="1400" b="0" kern="0" spc="-10" dirty="0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Invite your contacts to the event using a customized invitation banner.</a:t>
            </a:r>
          </a:p>
          <a:p>
            <a:pPr marL="12700" marR="5080">
              <a:spcBef>
                <a:spcPts val="100"/>
              </a:spcBef>
              <a:tabLst>
                <a:tab pos="2474595" algn="l"/>
                <a:tab pos="4370705" algn="l"/>
              </a:tabLst>
            </a:pPr>
            <a:endParaRPr lang="en-US" sz="1400" b="0" kern="0" spc="-10" dirty="0">
              <a:solidFill>
                <a:srgbClr val="003D3E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12700" marR="5080">
              <a:spcBef>
                <a:spcPts val="100"/>
              </a:spcBef>
              <a:tabLst>
                <a:tab pos="2474595" algn="l"/>
                <a:tab pos="4370705" algn="l"/>
              </a:tabLst>
            </a:pPr>
            <a:r>
              <a:rPr lang="en-US" sz="1400" b="0" kern="0" spc="-10" dirty="0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Visitor registration Link: </a:t>
            </a:r>
            <a:r>
              <a:rPr lang="en-US" sz="1400" b="0" kern="0" spc="-10" dirty="0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  <a:hlinkClick r:id="rId3"/>
              </a:rPr>
              <a:t>https://tinyurl.com/muk8xzvv</a:t>
            </a:r>
            <a:r>
              <a:rPr lang="en-US" sz="1400" b="0" kern="0" spc="-10" dirty="0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</a:p>
          <a:p>
            <a:pPr marL="12700" marR="5080">
              <a:spcBef>
                <a:spcPts val="100"/>
              </a:spcBef>
              <a:tabLst>
                <a:tab pos="2474595" algn="l"/>
                <a:tab pos="4370705" algn="l"/>
              </a:tabLst>
            </a:pPr>
            <a:r>
              <a:rPr lang="en-US" sz="1100" b="0" kern="0" spc="-10" dirty="0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(Consistently include the above visitor registration link)</a:t>
            </a:r>
          </a:p>
          <a:p>
            <a:pPr marL="12700" marR="5080">
              <a:spcBef>
                <a:spcPts val="100"/>
              </a:spcBef>
              <a:tabLst>
                <a:tab pos="2474595" algn="l"/>
                <a:tab pos="4370705" algn="l"/>
              </a:tabLst>
            </a:pPr>
            <a:endParaRPr lang="en-US" sz="1400" u="sng" kern="0" spc="-10" dirty="0">
              <a:solidFill>
                <a:srgbClr val="003D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12700" marR="5080">
              <a:spcBef>
                <a:spcPts val="100"/>
              </a:spcBef>
              <a:tabLst>
                <a:tab pos="2474595" algn="l"/>
                <a:tab pos="4370705" algn="l"/>
              </a:tabLst>
            </a:pPr>
            <a:r>
              <a:rPr lang="en-US" sz="1400" u="sng" kern="0" spc="-10" dirty="0">
                <a:solidFill>
                  <a:srgbClr val="003D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Medium" panose="00000600000000000000" pitchFamily="2" charset="0"/>
                <a:cs typeface="Poppins Medium" panose="00000600000000000000" pitchFamily="2" charset="0"/>
              </a:rPr>
              <a:t>How to use:</a:t>
            </a:r>
          </a:p>
          <a:p>
            <a:pPr marL="298450" marR="5080" indent="-28575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74595" algn="l"/>
                <a:tab pos="4370705" algn="l"/>
              </a:tabLst>
            </a:pPr>
            <a:r>
              <a:rPr lang="en-US" sz="1400" b="0" kern="0" spc="-10" dirty="0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Please insert your logo in jpeg/</a:t>
            </a:r>
            <a:r>
              <a:rPr lang="en-US" sz="1400" b="0" kern="0" spc="-10" dirty="0" err="1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png</a:t>
            </a:r>
            <a:r>
              <a:rPr lang="en-US" sz="1400" b="0" kern="0" spc="-10" dirty="0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format and input stand number</a:t>
            </a:r>
          </a:p>
          <a:p>
            <a:pPr marL="298450" marR="5080" indent="-28575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74595" algn="l"/>
                <a:tab pos="4370705" algn="l"/>
              </a:tabLst>
            </a:pPr>
            <a:r>
              <a:rPr lang="en-US" sz="1400" b="0" kern="0" spc="-10" dirty="0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Select the ‘logo image’ and ‘brand asset together’; then right-click and select ‘group’; and group the items together.</a:t>
            </a:r>
          </a:p>
          <a:p>
            <a:pPr marL="298450" marR="5080" indent="-28575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74595" algn="l"/>
                <a:tab pos="4370705" algn="l"/>
              </a:tabLst>
            </a:pPr>
            <a:r>
              <a:rPr lang="en-US" sz="1400" b="0" kern="0" spc="-10" dirty="0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Right-click on an image and select Save As Picture. Set the image format and select Save. </a:t>
            </a:r>
          </a:p>
          <a:p>
            <a:pPr marL="298450" marR="5080" indent="-28575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74595" algn="l"/>
                <a:tab pos="4370705" algn="l"/>
              </a:tabLst>
            </a:pPr>
            <a:r>
              <a:rPr lang="en-US" sz="1400" b="0" kern="0" spc="-10" dirty="0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Use the saved image from your device for posting across social media platforms.</a:t>
            </a:r>
            <a:endParaRPr lang="en-US" sz="3600" b="0" kern="0" spc="-10" dirty="0">
              <a:solidFill>
                <a:srgbClr val="003D3E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pic>
        <p:nvPicPr>
          <p:cNvPr id="12" name="Picture 11" descr="A black background with blue text and a black background&#10;&#10;AI-generated content may be incorrect.">
            <a:extLst>
              <a:ext uri="{FF2B5EF4-FFF2-40B4-BE49-F238E27FC236}">
                <a16:creationId xmlns:a16="http://schemas.microsoft.com/office/drawing/2014/main" id="{B12C060E-A3AC-A61C-51D5-D10740CEE9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593"/>
            <a:ext cx="5814204" cy="142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74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5A2FE08-C2A4-4142-CDCE-70FB454305E2}"/>
              </a:ext>
            </a:extLst>
          </p:cNvPr>
          <p:cNvGrpSpPr/>
          <p:nvPr/>
        </p:nvGrpSpPr>
        <p:grpSpPr>
          <a:xfrm>
            <a:off x="3887699" y="0"/>
            <a:ext cx="4416601" cy="6858000"/>
            <a:chOff x="3887699" y="0"/>
            <a:chExt cx="4416601" cy="6858000"/>
          </a:xfrm>
        </p:grpSpPr>
        <p:pic>
          <p:nvPicPr>
            <p:cNvPr id="5" name="Picture 4" descr="A flyer with text and images&#10;&#10;AI-generated content may be incorrect.">
              <a:extLst>
                <a:ext uri="{FF2B5EF4-FFF2-40B4-BE49-F238E27FC236}">
                  <a16:creationId xmlns:a16="http://schemas.microsoft.com/office/drawing/2014/main" id="{B9FB4064-FB23-66A5-53C1-A83A69213E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7699" y="0"/>
              <a:ext cx="4416601" cy="68580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67AA3D-29E1-A260-E801-C5DC91998730}"/>
                </a:ext>
              </a:extLst>
            </p:cNvPr>
            <p:cNvSpPr txBox="1"/>
            <p:nvPr/>
          </p:nvSpPr>
          <p:spPr>
            <a:xfrm>
              <a:off x="4368653" y="5511364"/>
              <a:ext cx="19717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abc</a:t>
              </a:r>
              <a:endParaRPr lang="en-US" sz="3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228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ACC438-F675-D2C4-16F4-925476520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80E67B6-78FE-00E5-2C00-95B0A9AF81A5}"/>
              </a:ext>
            </a:extLst>
          </p:cNvPr>
          <p:cNvGrpSpPr/>
          <p:nvPr/>
        </p:nvGrpSpPr>
        <p:grpSpPr>
          <a:xfrm>
            <a:off x="2667000" y="0"/>
            <a:ext cx="6858000" cy="6858000"/>
            <a:chOff x="2667000" y="0"/>
            <a:chExt cx="6858000" cy="6858000"/>
          </a:xfrm>
        </p:grpSpPr>
        <p:pic>
          <p:nvPicPr>
            <p:cNvPr id="4" name="Picture 3" descr="A green and white poster with white text&#10;&#10;AI-generated content may be incorrect.">
              <a:extLst>
                <a:ext uri="{FF2B5EF4-FFF2-40B4-BE49-F238E27FC236}">
                  <a16:creationId xmlns:a16="http://schemas.microsoft.com/office/drawing/2014/main" id="{D490DFA2-C616-EF9E-832B-F0CDDD5A3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0"/>
              <a:ext cx="6858000" cy="685800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F7CAB7B-26B1-A214-7A59-885DF82E2691}"/>
                </a:ext>
              </a:extLst>
            </p:cNvPr>
            <p:cNvSpPr txBox="1"/>
            <p:nvPr/>
          </p:nvSpPr>
          <p:spPr>
            <a:xfrm>
              <a:off x="4225418" y="4289110"/>
              <a:ext cx="19717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abc</a:t>
              </a:r>
              <a:endParaRPr lang="en-US" sz="3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7015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C3CA8A-702E-F6D7-FC73-F6F51B155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F6062EB-899E-1BED-5017-F237BDBFBF2A}"/>
              </a:ext>
            </a:extLst>
          </p:cNvPr>
          <p:cNvSpPr/>
          <p:nvPr/>
        </p:nvSpPr>
        <p:spPr>
          <a:xfrm>
            <a:off x="0" y="0"/>
            <a:ext cx="12193270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12193206" y="0"/>
                </a:moveTo>
                <a:lnTo>
                  <a:pt x="0" y="0"/>
                </a:lnTo>
                <a:lnTo>
                  <a:pt x="0" y="6858000"/>
                </a:lnTo>
                <a:lnTo>
                  <a:pt x="12193206" y="6858000"/>
                </a:lnTo>
                <a:lnTo>
                  <a:pt x="12193206" y="0"/>
                </a:lnTo>
                <a:close/>
              </a:path>
            </a:pathLst>
          </a:custGeom>
          <a:solidFill>
            <a:srgbClr val="00B5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07DA25C-2F9B-F1D9-EECB-A0274F14B38D}"/>
              </a:ext>
            </a:extLst>
          </p:cNvPr>
          <p:cNvSpPr/>
          <p:nvPr/>
        </p:nvSpPr>
        <p:spPr>
          <a:xfrm>
            <a:off x="9387570" y="4235385"/>
            <a:ext cx="1033780" cy="1033780"/>
          </a:xfrm>
          <a:custGeom>
            <a:avLst/>
            <a:gdLst/>
            <a:ahLst/>
            <a:cxnLst/>
            <a:rect l="l" t="t" r="r" b="b"/>
            <a:pathLst>
              <a:path w="1033779" h="1033779">
                <a:moveTo>
                  <a:pt x="516572" y="0"/>
                </a:moveTo>
                <a:lnTo>
                  <a:pt x="469548" y="2125"/>
                </a:lnTo>
                <a:lnTo>
                  <a:pt x="423708" y="8351"/>
                </a:lnTo>
                <a:lnTo>
                  <a:pt x="379234" y="18495"/>
                </a:lnTo>
                <a:lnTo>
                  <a:pt x="336309" y="32375"/>
                </a:lnTo>
                <a:lnTo>
                  <a:pt x="295114" y="49808"/>
                </a:lnTo>
                <a:lnTo>
                  <a:pt x="255832" y="70611"/>
                </a:lnTo>
                <a:lnTo>
                  <a:pt x="218645" y="94604"/>
                </a:lnTo>
                <a:lnTo>
                  <a:pt x="183736" y="121602"/>
                </a:lnTo>
                <a:lnTo>
                  <a:pt x="151287" y="151423"/>
                </a:lnTo>
                <a:lnTo>
                  <a:pt x="121479" y="183886"/>
                </a:lnTo>
                <a:lnTo>
                  <a:pt x="94496" y="218808"/>
                </a:lnTo>
                <a:lnTo>
                  <a:pt x="70519" y="256006"/>
                </a:lnTo>
                <a:lnTo>
                  <a:pt x="49731" y="295298"/>
                </a:lnTo>
                <a:lnTo>
                  <a:pt x="32313" y="336502"/>
                </a:lnTo>
                <a:lnTo>
                  <a:pt x="18449" y="379436"/>
                </a:lnTo>
                <a:lnTo>
                  <a:pt x="8321" y="423916"/>
                </a:lnTo>
                <a:lnTo>
                  <a:pt x="2110" y="469761"/>
                </a:lnTo>
                <a:lnTo>
                  <a:pt x="0" y="516788"/>
                </a:lnTo>
                <a:lnTo>
                  <a:pt x="2112" y="563827"/>
                </a:lnTo>
                <a:lnTo>
                  <a:pt x="8326" y="609683"/>
                </a:lnTo>
                <a:lnTo>
                  <a:pt x="18460" y="654173"/>
                </a:lnTo>
                <a:lnTo>
                  <a:pt x="32332" y="697114"/>
                </a:lnTo>
                <a:lnTo>
                  <a:pt x="49759" y="738325"/>
                </a:lnTo>
                <a:lnTo>
                  <a:pt x="70558" y="777623"/>
                </a:lnTo>
                <a:lnTo>
                  <a:pt x="94548" y="814826"/>
                </a:lnTo>
                <a:lnTo>
                  <a:pt x="121545" y="849750"/>
                </a:lnTo>
                <a:lnTo>
                  <a:pt x="151368" y="882215"/>
                </a:lnTo>
                <a:lnTo>
                  <a:pt x="183833" y="912036"/>
                </a:lnTo>
                <a:lnTo>
                  <a:pt x="218758" y="939032"/>
                </a:lnTo>
                <a:lnTo>
                  <a:pt x="255962" y="963021"/>
                </a:lnTo>
                <a:lnTo>
                  <a:pt x="295261" y="983819"/>
                </a:lnTo>
                <a:lnTo>
                  <a:pt x="336473" y="1001245"/>
                </a:lnTo>
                <a:lnTo>
                  <a:pt x="379415" y="1015116"/>
                </a:lnTo>
                <a:lnTo>
                  <a:pt x="423905" y="1025250"/>
                </a:lnTo>
                <a:lnTo>
                  <a:pt x="469761" y="1031464"/>
                </a:lnTo>
                <a:lnTo>
                  <a:pt x="516801" y="1033576"/>
                </a:lnTo>
                <a:lnTo>
                  <a:pt x="563836" y="1031464"/>
                </a:lnTo>
                <a:lnTo>
                  <a:pt x="609689" y="1025250"/>
                </a:lnTo>
                <a:lnTo>
                  <a:pt x="654177" y="1015116"/>
                </a:lnTo>
                <a:lnTo>
                  <a:pt x="697117" y="1001245"/>
                </a:lnTo>
                <a:lnTo>
                  <a:pt x="738327" y="983819"/>
                </a:lnTo>
                <a:lnTo>
                  <a:pt x="777625" y="963021"/>
                </a:lnTo>
                <a:lnTo>
                  <a:pt x="814827" y="939032"/>
                </a:lnTo>
                <a:lnTo>
                  <a:pt x="849753" y="912036"/>
                </a:lnTo>
                <a:lnTo>
                  <a:pt x="882218" y="882215"/>
                </a:lnTo>
                <a:lnTo>
                  <a:pt x="912040" y="849750"/>
                </a:lnTo>
                <a:lnTo>
                  <a:pt x="939038" y="814826"/>
                </a:lnTo>
                <a:lnTo>
                  <a:pt x="963028" y="777623"/>
                </a:lnTo>
                <a:lnTo>
                  <a:pt x="983828" y="738325"/>
                </a:lnTo>
                <a:lnTo>
                  <a:pt x="1001255" y="697114"/>
                </a:lnTo>
                <a:lnTo>
                  <a:pt x="1015127" y="654173"/>
                </a:lnTo>
                <a:lnTo>
                  <a:pt x="1025262" y="609683"/>
                </a:lnTo>
                <a:lnTo>
                  <a:pt x="1031477" y="563827"/>
                </a:lnTo>
                <a:lnTo>
                  <a:pt x="1033589" y="516788"/>
                </a:lnTo>
                <a:lnTo>
                  <a:pt x="1031455" y="469743"/>
                </a:lnTo>
                <a:lnTo>
                  <a:pt x="1025220" y="423883"/>
                </a:lnTo>
                <a:lnTo>
                  <a:pt x="1015066" y="379390"/>
                </a:lnTo>
                <a:lnTo>
                  <a:pt x="1001177" y="336446"/>
                </a:lnTo>
                <a:lnTo>
                  <a:pt x="983735" y="295234"/>
                </a:lnTo>
                <a:lnTo>
                  <a:pt x="962921" y="255936"/>
                </a:lnTo>
                <a:lnTo>
                  <a:pt x="938918" y="218733"/>
                </a:lnTo>
                <a:lnTo>
                  <a:pt x="911908" y="183810"/>
                </a:lnTo>
                <a:lnTo>
                  <a:pt x="882075" y="151347"/>
                </a:lnTo>
                <a:lnTo>
                  <a:pt x="849599" y="121527"/>
                </a:lnTo>
                <a:lnTo>
                  <a:pt x="814665" y="94533"/>
                </a:lnTo>
                <a:lnTo>
                  <a:pt x="777453" y="70547"/>
                </a:lnTo>
                <a:lnTo>
                  <a:pt x="738146" y="49750"/>
                </a:lnTo>
                <a:lnTo>
                  <a:pt x="696927" y="32326"/>
                </a:lnTo>
                <a:lnTo>
                  <a:pt x="653977" y="18457"/>
                </a:lnTo>
                <a:lnTo>
                  <a:pt x="609480" y="8324"/>
                </a:lnTo>
                <a:lnTo>
                  <a:pt x="563618" y="2111"/>
                </a:lnTo>
                <a:lnTo>
                  <a:pt x="516572" y="0"/>
                </a:lnTo>
                <a:close/>
              </a:path>
            </a:pathLst>
          </a:custGeom>
          <a:solidFill>
            <a:srgbClr val="0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3DD1F308-D851-1AA1-830B-66779692FDC2}"/>
              </a:ext>
            </a:extLst>
          </p:cNvPr>
          <p:cNvSpPr/>
          <p:nvPr/>
        </p:nvSpPr>
        <p:spPr>
          <a:xfrm>
            <a:off x="7066403" y="5392411"/>
            <a:ext cx="1033780" cy="1033780"/>
          </a:xfrm>
          <a:custGeom>
            <a:avLst/>
            <a:gdLst/>
            <a:ahLst/>
            <a:cxnLst/>
            <a:rect l="l" t="t" r="r" b="b"/>
            <a:pathLst>
              <a:path w="1033779" h="1033779">
                <a:moveTo>
                  <a:pt x="516572" y="0"/>
                </a:moveTo>
                <a:lnTo>
                  <a:pt x="469548" y="2125"/>
                </a:lnTo>
                <a:lnTo>
                  <a:pt x="423708" y="8351"/>
                </a:lnTo>
                <a:lnTo>
                  <a:pt x="379234" y="18495"/>
                </a:lnTo>
                <a:lnTo>
                  <a:pt x="336309" y="32375"/>
                </a:lnTo>
                <a:lnTo>
                  <a:pt x="295114" y="49808"/>
                </a:lnTo>
                <a:lnTo>
                  <a:pt x="255832" y="70612"/>
                </a:lnTo>
                <a:lnTo>
                  <a:pt x="218645" y="94604"/>
                </a:lnTo>
                <a:lnTo>
                  <a:pt x="183736" y="121602"/>
                </a:lnTo>
                <a:lnTo>
                  <a:pt x="151287" y="151423"/>
                </a:lnTo>
                <a:lnTo>
                  <a:pt x="121479" y="183886"/>
                </a:lnTo>
                <a:lnTo>
                  <a:pt x="94496" y="218808"/>
                </a:lnTo>
                <a:lnTo>
                  <a:pt x="70519" y="256006"/>
                </a:lnTo>
                <a:lnTo>
                  <a:pt x="49731" y="295298"/>
                </a:lnTo>
                <a:lnTo>
                  <a:pt x="32313" y="336502"/>
                </a:lnTo>
                <a:lnTo>
                  <a:pt x="18449" y="379436"/>
                </a:lnTo>
                <a:lnTo>
                  <a:pt x="8321" y="423916"/>
                </a:lnTo>
                <a:lnTo>
                  <a:pt x="2110" y="469761"/>
                </a:lnTo>
                <a:lnTo>
                  <a:pt x="0" y="516788"/>
                </a:lnTo>
                <a:lnTo>
                  <a:pt x="2112" y="563827"/>
                </a:lnTo>
                <a:lnTo>
                  <a:pt x="8326" y="609683"/>
                </a:lnTo>
                <a:lnTo>
                  <a:pt x="18460" y="654173"/>
                </a:lnTo>
                <a:lnTo>
                  <a:pt x="32332" y="697114"/>
                </a:lnTo>
                <a:lnTo>
                  <a:pt x="49759" y="738325"/>
                </a:lnTo>
                <a:lnTo>
                  <a:pt x="70558" y="777623"/>
                </a:lnTo>
                <a:lnTo>
                  <a:pt x="94548" y="814826"/>
                </a:lnTo>
                <a:lnTo>
                  <a:pt x="121545" y="849750"/>
                </a:lnTo>
                <a:lnTo>
                  <a:pt x="151368" y="882215"/>
                </a:lnTo>
                <a:lnTo>
                  <a:pt x="183833" y="912036"/>
                </a:lnTo>
                <a:lnTo>
                  <a:pt x="218758" y="939032"/>
                </a:lnTo>
                <a:lnTo>
                  <a:pt x="255962" y="963021"/>
                </a:lnTo>
                <a:lnTo>
                  <a:pt x="295261" y="983819"/>
                </a:lnTo>
                <a:lnTo>
                  <a:pt x="336473" y="1001245"/>
                </a:lnTo>
                <a:lnTo>
                  <a:pt x="379415" y="1015116"/>
                </a:lnTo>
                <a:lnTo>
                  <a:pt x="423905" y="1025250"/>
                </a:lnTo>
                <a:lnTo>
                  <a:pt x="469761" y="1031464"/>
                </a:lnTo>
                <a:lnTo>
                  <a:pt x="516801" y="1033576"/>
                </a:lnTo>
                <a:lnTo>
                  <a:pt x="563838" y="1031464"/>
                </a:lnTo>
                <a:lnTo>
                  <a:pt x="609692" y="1025250"/>
                </a:lnTo>
                <a:lnTo>
                  <a:pt x="654181" y="1015116"/>
                </a:lnTo>
                <a:lnTo>
                  <a:pt x="697122" y="1001245"/>
                </a:lnTo>
                <a:lnTo>
                  <a:pt x="738333" y="983819"/>
                </a:lnTo>
                <a:lnTo>
                  <a:pt x="777630" y="963021"/>
                </a:lnTo>
                <a:lnTo>
                  <a:pt x="814833" y="939032"/>
                </a:lnTo>
                <a:lnTo>
                  <a:pt x="849758" y="912036"/>
                </a:lnTo>
                <a:lnTo>
                  <a:pt x="882222" y="882215"/>
                </a:lnTo>
                <a:lnTo>
                  <a:pt x="912044" y="849750"/>
                </a:lnTo>
                <a:lnTo>
                  <a:pt x="939041" y="814826"/>
                </a:lnTo>
                <a:lnTo>
                  <a:pt x="963031" y="777623"/>
                </a:lnTo>
                <a:lnTo>
                  <a:pt x="983830" y="738325"/>
                </a:lnTo>
                <a:lnTo>
                  <a:pt x="1001257" y="697114"/>
                </a:lnTo>
                <a:lnTo>
                  <a:pt x="1015128" y="654173"/>
                </a:lnTo>
                <a:lnTo>
                  <a:pt x="1025263" y="609683"/>
                </a:lnTo>
                <a:lnTo>
                  <a:pt x="1031477" y="563827"/>
                </a:lnTo>
                <a:lnTo>
                  <a:pt x="1033589" y="516788"/>
                </a:lnTo>
                <a:lnTo>
                  <a:pt x="1031455" y="469743"/>
                </a:lnTo>
                <a:lnTo>
                  <a:pt x="1025220" y="423883"/>
                </a:lnTo>
                <a:lnTo>
                  <a:pt x="1015066" y="379390"/>
                </a:lnTo>
                <a:lnTo>
                  <a:pt x="1001177" y="336446"/>
                </a:lnTo>
                <a:lnTo>
                  <a:pt x="983735" y="295234"/>
                </a:lnTo>
                <a:lnTo>
                  <a:pt x="962921" y="255936"/>
                </a:lnTo>
                <a:lnTo>
                  <a:pt x="938918" y="218733"/>
                </a:lnTo>
                <a:lnTo>
                  <a:pt x="911908" y="183810"/>
                </a:lnTo>
                <a:lnTo>
                  <a:pt x="882075" y="151347"/>
                </a:lnTo>
                <a:lnTo>
                  <a:pt x="849599" y="121527"/>
                </a:lnTo>
                <a:lnTo>
                  <a:pt x="814665" y="94533"/>
                </a:lnTo>
                <a:lnTo>
                  <a:pt x="777453" y="70547"/>
                </a:lnTo>
                <a:lnTo>
                  <a:pt x="738146" y="49750"/>
                </a:lnTo>
                <a:lnTo>
                  <a:pt x="696927" y="32326"/>
                </a:lnTo>
                <a:lnTo>
                  <a:pt x="653977" y="18457"/>
                </a:lnTo>
                <a:lnTo>
                  <a:pt x="609480" y="8324"/>
                </a:lnTo>
                <a:lnTo>
                  <a:pt x="563618" y="2111"/>
                </a:lnTo>
                <a:lnTo>
                  <a:pt x="516572" y="0"/>
                </a:lnTo>
                <a:close/>
              </a:path>
            </a:pathLst>
          </a:custGeom>
          <a:solidFill>
            <a:srgbClr val="0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A84A2A0D-8FCE-AE87-2416-5A1BEA0B528E}"/>
              </a:ext>
            </a:extLst>
          </p:cNvPr>
          <p:cNvSpPr/>
          <p:nvPr/>
        </p:nvSpPr>
        <p:spPr>
          <a:xfrm>
            <a:off x="10546926" y="1907007"/>
            <a:ext cx="1033780" cy="1033780"/>
          </a:xfrm>
          <a:custGeom>
            <a:avLst/>
            <a:gdLst/>
            <a:ahLst/>
            <a:cxnLst/>
            <a:rect l="l" t="t" r="r" b="b"/>
            <a:pathLst>
              <a:path w="1033779" h="1033780">
                <a:moveTo>
                  <a:pt x="516572" y="0"/>
                </a:moveTo>
                <a:lnTo>
                  <a:pt x="469548" y="2129"/>
                </a:lnTo>
                <a:lnTo>
                  <a:pt x="423708" y="8358"/>
                </a:lnTo>
                <a:lnTo>
                  <a:pt x="379234" y="18504"/>
                </a:lnTo>
                <a:lnTo>
                  <a:pt x="336309" y="32385"/>
                </a:lnTo>
                <a:lnTo>
                  <a:pt x="295114" y="49819"/>
                </a:lnTo>
                <a:lnTo>
                  <a:pt x="255832" y="70623"/>
                </a:lnTo>
                <a:lnTo>
                  <a:pt x="218645" y="94615"/>
                </a:lnTo>
                <a:lnTo>
                  <a:pt x="183736" y="121612"/>
                </a:lnTo>
                <a:lnTo>
                  <a:pt x="151287" y="151433"/>
                </a:lnTo>
                <a:lnTo>
                  <a:pt x="121479" y="183894"/>
                </a:lnTo>
                <a:lnTo>
                  <a:pt x="94496" y="218815"/>
                </a:lnTo>
                <a:lnTo>
                  <a:pt x="70519" y="256012"/>
                </a:lnTo>
                <a:lnTo>
                  <a:pt x="49731" y="295303"/>
                </a:lnTo>
                <a:lnTo>
                  <a:pt x="32313" y="336505"/>
                </a:lnTo>
                <a:lnTo>
                  <a:pt x="18449" y="379438"/>
                </a:lnTo>
                <a:lnTo>
                  <a:pt x="8321" y="423917"/>
                </a:lnTo>
                <a:lnTo>
                  <a:pt x="2110" y="469761"/>
                </a:lnTo>
                <a:lnTo>
                  <a:pt x="0" y="516788"/>
                </a:lnTo>
                <a:lnTo>
                  <a:pt x="2112" y="563827"/>
                </a:lnTo>
                <a:lnTo>
                  <a:pt x="8326" y="609683"/>
                </a:lnTo>
                <a:lnTo>
                  <a:pt x="18460" y="654173"/>
                </a:lnTo>
                <a:lnTo>
                  <a:pt x="32332" y="697114"/>
                </a:lnTo>
                <a:lnTo>
                  <a:pt x="49759" y="738325"/>
                </a:lnTo>
                <a:lnTo>
                  <a:pt x="70558" y="777623"/>
                </a:lnTo>
                <a:lnTo>
                  <a:pt x="94548" y="814826"/>
                </a:lnTo>
                <a:lnTo>
                  <a:pt x="121545" y="849750"/>
                </a:lnTo>
                <a:lnTo>
                  <a:pt x="151368" y="882215"/>
                </a:lnTo>
                <a:lnTo>
                  <a:pt x="183833" y="912036"/>
                </a:lnTo>
                <a:lnTo>
                  <a:pt x="218758" y="939032"/>
                </a:lnTo>
                <a:lnTo>
                  <a:pt x="255962" y="963021"/>
                </a:lnTo>
                <a:lnTo>
                  <a:pt x="295261" y="983819"/>
                </a:lnTo>
                <a:lnTo>
                  <a:pt x="336473" y="1001245"/>
                </a:lnTo>
                <a:lnTo>
                  <a:pt x="379415" y="1015116"/>
                </a:lnTo>
                <a:lnTo>
                  <a:pt x="423905" y="1025250"/>
                </a:lnTo>
                <a:lnTo>
                  <a:pt x="469761" y="1031464"/>
                </a:lnTo>
                <a:lnTo>
                  <a:pt x="516801" y="1033576"/>
                </a:lnTo>
                <a:lnTo>
                  <a:pt x="563836" y="1031464"/>
                </a:lnTo>
                <a:lnTo>
                  <a:pt x="609689" y="1025250"/>
                </a:lnTo>
                <a:lnTo>
                  <a:pt x="654177" y="1015116"/>
                </a:lnTo>
                <a:lnTo>
                  <a:pt x="697117" y="1001245"/>
                </a:lnTo>
                <a:lnTo>
                  <a:pt x="738327" y="983819"/>
                </a:lnTo>
                <a:lnTo>
                  <a:pt x="777625" y="963021"/>
                </a:lnTo>
                <a:lnTo>
                  <a:pt x="814827" y="939032"/>
                </a:lnTo>
                <a:lnTo>
                  <a:pt x="849753" y="912036"/>
                </a:lnTo>
                <a:lnTo>
                  <a:pt x="882218" y="882215"/>
                </a:lnTo>
                <a:lnTo>
                  <a:pt x="912040" y="849750"/>
                </a:lnTo>
                <a:lnTo>
                  <a:pt x="939038" y="814826"/>
                </a:lnTo>
                <a:lnTo>
                  <a:pt x="963028" y="777623"/>
                </a:lnTo>
                <a:lnTo>
                  <a:pt x="983828" y="738325"/>
                </a:lnTo>
                <a:lnTo>
                  <a:pt x="1001255" y="697114"/>
                </a:lnTo>
                <a:lnTo>
                  <a:pt x="1015127" y="654173"/>
                </a:lnTo>
                <a:lnTo>
                  <a:pt x="1025262" y="609683"/>
                </a:lnTo>
                <a:lnTo>
                  <a:pt x="1031477" y="563827"/>
                </a:lnTo>
                <a:lnTo>
                  <a:pt x="1033589" y="516788"/>
                </a:lnTo>
                <a:lnTo>
                  <a:pt x="1031455" y="469743"/>
                </a:lnTo>
                <a:lnTo>
                  <a:pt x="1025220" y="423883"/>
                </a:lnTo>
                <a:lnTo>
                  <a:pt x="1015066" y="379390"/>
                </a:lnTo>
                <a:lnTo>
                  <a:pt x="1001177" y="336446"/>
                </a:lnTo>
                <a:lnTo>
                  <a:pt x="983735" y="295234"/>
                </a:lnTo>
                <a:lnTo>
                  <a:pt x="962921" y="255936"/>
                </a:lnTo>
                <a:lnTo>
                  <a:pt x="938918" y="218733"/>
                </a:lnTo>
                <a:lnTo>
                  <a:pt x="911908" y="183810"/>
                </a:lnTo>
                <a:lnTo>
                  <a:pt x="882075" y="151347"/>
                </a:lnTo>
                <a:lnTo>
                  <a:pt x="849599" y="121527"/>
                </a:lnTo>
                <a:lnTo>
                  <a:pt x="814665" y="94533"/>
                </a:lnTo>
                <a:lnTo>
                  <a:pt x="777453" y="70547"/>
                </a:lnTo>
                <a:lnTo>
                  <a:pt x="738146" y="49750"/>
                </a:lnTo>
                <a:lnTo>
                  <a:pt x="696927" y="32326"/>
                </a:lnTo>
                <a:lnTo>
                  <a:pt x="653977" y="18457"/>
                </a:lnTo>
                <a:lnTo>
                  <a:pt x="609480" y="8324"/>
                </a:lnTo>
                <a:lnTo>
                  <a:pt x="563618" y="2111"/>
                </a:lnTo>
                <a:lnTo>
                  <a:pt x="516572" y="0"/>
                </a:lnTo>
                <a:close/>
              </a:path>
            </a:pathLst>
          </a:custGeom>
          <a:solidFill>
            <a:srgbClr val="0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E208B907-8552-40A1-5122-4140797A6981}"/>
              </a:ext>
            </a:extLst>
          </p:cNvPr>
          <p:cNvSpPr/>
          <p:nvPr/>
        </p:nvSpPr>
        <p:spPr>
          <a:xfrm>
            <a:off x="8229348" y="3061304"/>
            <a:ext cx="1027430" cy="2196465"/>
          </a:xfrm>
          <a:custGeom>
            <a:avLst/>
            <a:gdLst/>
            <a:ahLst/>
            <a:cxnLst/>
            <a:rect l="l" t="t" r="r" b="b"/>
            <a:pathLst>
              <a:path w="1027429" h="2196465">
                <a:moveTo>
                  <a:pt x="513689" y="0"/>
                </a:moveTo>
                <a:lnTo>
                  <a:pt x="466931" y="2099"/>
                </a:lnTo>
                <a:lnTo>
                  <a:pt x="421349" y="8276"/>
                </a:lnTo>
                <a:lnTo>
                  <a:pt x="377125" y="18350"/>
                </a:lnTo>
                <a:lnTo>
                  <a:pt x="334440" y="32138"/>
                </a:lnTo>
                <a:lnTo>
                  <a:pt x="293476" y="49461"/>
                </a:lnTo>
                <a:lnTo>
                  <a:pt x="254413" y="70135"/>
                </a:lnTo>
                <a:lnTo>
                  <a:pt x="217434" y="93981"/>
                </a:lnTo>
                <a:lnTo>
                  <a:pt x="182719" y="120816"/>
                </a:lnTo>
                <a:lnTo>
                  <a:pt x="150450" y="150460"/>
                </a:lnTo>
                <a:lnTo>
                  <a:pt x="120808" y="182730"/>
                </a:lnTo>
                <a:lnTo>
                  <a:pt x="93974" y="217445"/>
                </a:lnTo>
                <a:lnTo>
                  <a:pt x="70130" y="254425"/>
                </a:lnTo>
                <a:lnTo>
                  <a:pt x="49457" y="293487"/>
                </a:lnTo>
                <a:lnTo>
                  <a:pt x="32135" y="334450"/>
                </a:lnTo>
                <a:lnTo>
                  <a:pt x="18348" y="377134"/>
                </a:lnTo>
                <a:lnTo>
                  <a:pt x="8275" y="421355"/>
                </a:lnTo>
                <a:lnTo>
                  <a:pt x="2099" y="466934"/>
                </a:lnTo>
                <a:lnTo>
                  <a:pt x="0" y="513689"/>
                </a:lnTo>
                <a:lnTo>
                  <a:pt x="0" y="1682356"/>
                </a:lnTo>
                <a:lnTo>
                  <a:pt x="2099" y="1729110"/>
                </a:lnTo>
                <a:lnTo>
                  <a:pt x="8275" y="1774689"/>
                </a:lnTo>
                <a:lnTo>
                  <a:pt x="18348" y="1818911"/>
                </a:lnTo>
                <a:lnTo>
                  <a:pt x="32135" y="1861595"/>
                </a:lnTo>
                <a:lnTo>
                  <a:pt x="49457" y="1902558"/>
                </a:lnTo>
                <a:lnTo>
                  <a:pt x="70130" y="1941620"/>
                </a:lnTo>
                <a:lnTo>
                  <a:pt x="93974" y="1978600"/>
                </a:lnTo>
                <a:lnTo>
                  <a:pt x="120808" y="2013315"/>
                </a:lnTo>
                <a:lnTo>
                  <a:pt x="150450" y="2045585"/>
                </a:lnTo>
                <a:lnTo>
                  <a:pt x="182719" y="2075229"/>
                </a:lnTo>
                <a:lnTo>
                  <a:pt x="217434" y="2102064"/>
                </a:lnTo>
                <a:lnTo>
                  <a:pt x="254413" y="2125909"/>
                </a:lnTo>
                <a:lnTo>
                  <a:pt x="293476" y="2146584"/>
                </a:lnTo>
                <a:lnTo>
                  <a:pt x="334440" y="2163906"/>
                </a:lnTo>
                <a:lnTo>
                  <a:pt x="377125" y="2177695"/>
                </a:lnTo>
                <a:lnTo>
                  <a:pt x="421349" y="2187769"/>
                </a:lnTo>
                <a:lnTo>
                  <a:pt x="466931" y="2193946"/>
                </a:lnTo>
                <a:lnTo>
                  <a:pt x="513689" y="2196045"/>
                </a:lnTo>
                <a:lnTo>
                  <a:pt x="560448" y="2193946"/>
                </a:lnTo>
                <a:lnTo>
                  <a:pt x="606029" y="2187769"/>
                </a:lnTo>
                <a:lnTo>
                  <a:pt x="650253" y="2177695"/>
                </a:lnTo>
                <a:lnTo>
                  <a:pt x="692938" y="2163906"/>
                </a:lnTo>
                <a:lnTo>
                  <a:pt x="733902" y="2146584"/>
                </a:lnTo>
                <a:lnTo>
                  <a:pt x="772965" y="2125909"/>
                </a:lnTo>
                <a:lnTo>
                  <a:pt x="809944" y="2102064"/>
                </a:lnTo>
                <a:lnTo>
                  <a:pt x="844659" y="2075229"/>
                </a:lnTo>
                <a:lnTo>
                  <a:pt x="876928" y="2045585"/>
                </a:lnTo>
                <a:lnTo>
                  <a:pt x="906570" y="2013315"/>
                </a:lnTo>
                <a:lnTo>
                  <a:pt x="933404" y="1978600"/>
                </a:lnTo>
                <a:lnTo>
                  <a:pt x="957248" y="1941620"/>
                </a:lnTo>
                <a:lnTo>
                  <a:pt x="977922" y="1902558"/>
                </a:lnTo>
                <a:lnTo>
                  <a:pt x="995243" y="1861595"/>
                </a:lnTo>
                <a:lnTo>
                  <a:pt x="1009030" y="1818911"/>
                </a:lnTo>
                <a:lnTo>
                  <a:pt x="1019103" y="1774689"/>
                </a:lnTo>
                <a:lnTo>
                  <a:pt x="1025280" y="1729110"/>
                </a:lnTo>
                <a:lnTo>
                  <a:pt x="1027379" y="1682356"/>
                </a:lnTo>
                <a:lnTo>
                  <a:pt x="1027379" y="513689"/>
                </a:lnTo>
                <a:lnTo>
                  <a:pt x="1025280" y="466934"/>
                </a:lnTo>
                <a:lnTo>
                  <a:pt x="1019103" y="421355"/>
                </a:lnTo>
                <a:lnTo>
                  <a:pt x="1009030" y="377134"/>
                </a:lnTo>
                <a:lnTo>
                  <a:pt x="995243" y="334450"/>
                </a:lnTo>
                <a:lnTo>
                  <a:pt x="977922" y="293487"/>
                </a:lnTo>
                <a:lnTo>
                  <a:pt x="957248" y="254425"/>
                </a:lnTo>
                <a:lnTo>
                  <a:pt x="933404" y="217445"/>
                </a:lnTo>
                <a:lnTo>
                  <a:pt x="906570" y="182730"/>
                </a:lnTo>
                <a:lnTo>
                  <a:pt x="876928" y="150460"/>
                </a:lnTo>
                <a:lnTo>
                  <a:pt x="844659" y="120816"/>
                </a:lnTo>
                <a:lnTo>
                  <a:pt x="809944" y="93981"/>
                </a:lnTo>
                <a:lnTo>
                  <a:pt x="772965" y="70135"/>
                </a:lnTo>
                <a:lnTo>
                  <a:pt x="733902" y="49461"/>
                </a:lnTo>
                <a:lnTo>
                  <a:pt x="692938" y="32138"/>
                </a:lnTo>
                <a:lnTo>
                  <a:pt x="650253" y="18350"/>
                </a:lnTo>
                <a:lnTo>
                  <a:pt x="606029" y="8276"/>
                </a:lnTo>
                <a:lnTo>
                  <a:pt x="560448" y="2099"/>
                </a:lnTo>
                <a:lnTo>
                  <a:pt x="513689" y="0"/>
                </a:lnTo>
                <a:close/>
              </a:path>
            </a:pathLst>
          </a:custGeom>
          <a:solidFill>
            <a:srgbClr val="0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21819820-C659-1D18-3969-C7A2515AA7BD}"/>
              </a:ext>
            </a:extLst>
          </p:cNvPr>
          <p:cNvSpPr/>
          <p:nvPr/>
        </p:nvSpPr>
        <p:spPr>
          <a:xfrm>
            <a:off x="8229331" y="5398615"/>
            <a:ext cx="2183765" cy="1027430"/>
          </a:xfrm>
          <a:custGeom>
            <a:avLst/>
            <a:gdLst/>
            <a:ahLst/>
            <a:cxnLst/>
            <a:rect l="l" t="t" r="r" b="b"/>
            <a:pathLst>
              <a:path w="2183765" h="1027429">
                <a:moveTo>
                  <a:pt x="1669516" y="0"/>
                </a:moveTo>
                <a:lnTo>
                  <a:pt x="513702" y="0"/>
                </a:lnTo>
                <a:lnTo>
                  <a:pt x="466947" y="2099"/>
                </a:lnTo>
                <a:lnTo>
                  <a:pt x="421368" y="8275"/>
                </a:lnTo>
                <a:lnTo>
                  <a:pt x="377145" y="18348"/>
                </a:lnTo>
                <a:lnTo>
                  <a:pt x="334461" y="32135"/>
                </a:lnTo>
                <a:lnTo>
                  <a:pt x="293497" y="49457"/>
                </a:lnTo>
                <a:lnTo>
                  <a:pt x="254434" y="70130"/>
                </a:lnTo>
                <a:lnTo>
                  <a:pt x="217454" y="93974"/>
                </a:lnTo>
                <a:lnTo>
                  <a:pt x="182737" y="120808"/>
                </a:lnTo>
                <a:lnTo>
                  <a:pt x="150466" y="150450"/>
                </a:lnTo>
                <a:lnTo>
                  <a:pt x="120822" y="182719"/>
                </a:lnTo>
                <a:lnTo>
                  <a:pt x="93985" y="217434"/>
                </a:lnTo>
                <a:lnTo>
                  <a:pt x="70139" y="254413"/>
                </a:lnTo>
                <a:lnTo>
                  <a:pt x="49463" y="293476"/>
                </a:lnTo>
                <a:lnTo>
                  <a:pt x="32140" y="334440"/>
                </a:lnTo>
                <a:lnTo>
                  <a:pt x="18351" y="377125"/>
                </a:lnTo>
                <a:lnTo>
                  <a:pt x="8277" y="421349"/>
                </a:lnTo>
                <a:lnTo>
                  <a:pt x="2099" y="466931"/>
                </a:lnTo>
                <a:lnTo>
                  <a:pt x="0" y="513689"/>
                </a:lnTo>
                <a:lnTo>
                  <a:pt x="2099" y="560448"/>
                </a:lnTo>
                <a:lnTo>
                  <a:pt x="8277" y="606029"/>
                </a:lnTo>
                <a:lnTo>
                  <a:pt x="18351" y="650253"/>
                </a:lnTo>
                <a:lnTo>
                  <a:pt x="32140" y="692938"/>
                </a:lnTo>
                <a:lnTo>
                  <a:pt x="49463" y="733902"/>
                </a:lnTo>
                <a:lnTo>
                  <a:pt x="70139" y="772965"/>
                </a:lnTo>
                <a:lnTo>
                  <a:pt x="93985" y="809944"/>
                </a:lnTo>
                <a:lnTo>
                  <a:pt x="120822" y="844659"/>
                </a:lnTo>
                <a:lnTo>
                  <a:pt x="150466" y="876928"/>
                </a:lnTo>
                <a:lnTo>
                  <a:pt x="182737" y="906570"/>
                </a:lnTo>
                <a:lnTo>
                  <a:pt x="217454" y="933404"/>
                </a:lnTo>
                <a:lnTo>
                  <a:pt x="254434" y="957248"/>
                </a:lnTo>
                <a:lnTo>
                  <a:pt x="293497" y="977922"/>
                </a:lnTo>
                <a:lnTo>
                  <a:pt x="334461" y="995243"/>
                </a:lnTo>
                <a:lnTo>
                  <a:pt x="377145" y="1009030"/>
                </a:lnTo>
                <a:lnTo>
                  <a:pt x="421368" y="1019103"/>
                </a:lnTo>
                <a:lnTo>
                  <a:pt x="466947" y="1025280"/>
                </a:lnTo>
                <a:lnTo>
                  <a:pt x="513702" y="1027379"/>
                </a:lnTo>
                <a:lnTo>
                  <a:pt x="1669516" y="1027379"/>
                </a:lnTo>
                <a:lnTo>
                  <a:pt x="1716271" y="1025280"/>
                </a:lnTo>
                <a:lnTo>
                  <a:pt x="1761850" y="1019103"/>
                </a:lnTo>
                <a:lnTo>
                  <a:pt x="1806072" y="1009030"/>
                </a:lnTo>
                <a:lnTo>
                  <a:pt x="1848755" y="995243"/>
                </a:lnTo>
                <a:lnTo>
                  <a:pt x="1889718" y="977922"/>
                </a:lnTo>
                <a:lnTo>
                  <a:pt x="1928780" y="957248"/>
                </a:lnTo>
                <a:lnTo>
                  <a:pt x="1965760" y="933404"/>
                </a:lnTo>
                <a:lnTo>
                  <a:pt x="2000476" y="906570"/>
                </a:lnTo>
                <a:lnTo>
                  <a:pt x="2032746" y="876928"/>
                </a:lnTo>
                <a:lnTo>
                  <a:pt x="2062389" y="844659"/>
                </a:lnTo>
                <a:lnTo>
                  <a:pt x="2089224" y="809944"/>
                </a:lnTo>
                <a:lnTo>
                  <a:pt x="2113070" y="772965"/>
                </a:lnTo>
                <a:lnTo>
                  <a:pt x="2133744" y="733902"/>
                </a:lnTo>
                <a:lnTo>
                  <a:pt x="2151067" y="692938"/>
                </a:lnTo>
                <a:lnTo>
                  <a:pt x="2164855" y="650253"/>
                </a:lnTo>
                <a:lnTo>
                  <a:pt x="2174929" y="606029"/>
                </a:lnTo>
                <a:lnTo>
                  <a:pt x="2181106" y="560448"/>
                </a:lnTo>
                <a:lnTo>
                  <a:pt x="2183206" y="513689"/>
                </a:lnTo>
                <a:lnTo>
                  <a:pt x="2181106" y="466931"/>
                </a:lnTo>
                <a:lnTo>
                  <a:pt x="2174929" y="421349"/>
                </a:lnTo>
                <a:lnTo>
                  <a:pt x="2164855" y="377125"/>
                </a:lnTo>
                <a:lnTo>
                  <a:pt x="2151067" y="334440"/>
                </a:lnTo>
                <a:lnTo>
                  <a:pt x="2133744" y="293476"/>
                </a:lnTo>
                <a:lnTo>
                  <a:pt x="2113070" y="254413"/>
                </a:lnTo>
                <a:lnTo>
                  <a:pt x="2089224" y="217434"/>
                </a:lnTo>
                <a:lnTo>
                  <a:pt x="2062389" y="182719"/>
                </a:lnTo>
                <a:lnTo>
                  <a:pt x="2032746" y="150450"/>
                </a:lnTo>
                <a:lnTo>
                  <a:pt x="2000476" y="120808"/>
                </a:lnTo>
                <a:lnTo>
                  <a:pt x="1965760" y="93974"/>
                </a:lnTo>
                <a:lnTo>
                  <a:pt x="1928780" y="70130"/>
                </a:lnTo>
                <a:lnTo>
                  <a:pt x="1889718" y="49457"/>
                </a:lnTo>
                <a:lnTo>
                  <a:pt x="1848755" y="32135"/>
                </a:lnTo>
                <a:lnTo>
                  <a:pt x="1806072" y="18348"/>
                </a:lnTo>
                <a:lnTo>
                  <a:pt x="1761850" y="8275"/>
                </a:lnTo>
                <a:lnTo>
                  <a:pt x="1716271" y="2099"/>
                </a:lnTo>
                <a:lnTo>
                  <a:pt x="1669516" y="0"/>
                </a:lnTo>
                <a:close/>
              </a:path>
            </a:pathLst>
          </a:custGeom>
          <a:solidFill>
            <a:srgbClr val="0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241B935B-A5F8-B171-2A2D-E89130543908}"/>
              </a:ext>
            </a:extLst>
          </p:cNvPr>
          <p:cNvSpPr/>
          <p:nvPr/>
        </p:nvSpPr>
        <p:spPr>
          <a:xfrm>
            <a:off x="10540951" y="4242798"/>
            <a:ext cx="1040765" cy="2183765"/>
          </a:xfrm>
          <a:custGeom>
            <a:avLst/>
            <a:gdLst/>
            <a:ahLst/>
            <a:cxnLst/>
            <a:rect l="l" t="t" r="r" b="b"/>
            <a:pathLst>
              <a:path w="1040765" h="2183765">
                <a:moveTo>
                  <a:pt x="520128" y="0"/>
                </a:moveTo>
                <a:lnTo>
                  <a:pt x="472784" y="2125"/>
                </a:lnTo>
                <a:lnTo>
                  <a:pt x="426631" y="8379"/>
                </a:lnTo>
                <a:lnTo>
                  <a:pt x="381854" y="18578"/>
                </a:lnTo>
                <a:lnTo>
                  <a:pt x="338635" y="32538"/>
                </a:lnTo>
                <a:lnTo>
                  <a:pt x="297159" y="50076"/>
                </a:lnTo>
                <a:lnTo>
                  <a:pt x="257609" y="71008"/>
                </a:lnTo>
                <a:lnTo>
                  <a:pt x="220168" y="95151"/>
                </a:lnTo>
                <a:lnTo>
                  <a:pt x="185020" y="122320"/>
                </a:lnTo>
                <a:lnTo>
                  <a:pt x="152349" y="152333"/>
                </a:lnTo>
                <a:lnTo>
                  <a:pt x="122337" y="185005"/>
                </a:lnTo>
                <a:lnTo>
                  <a:pt x="95169" y="220154"/>
                </a:lnTo>
                <a:lnTo>
                  <a:pt x="71028" y="257595"/>
                </a:lnTo>
                <a:lnTo>
                  <a:pt x="50097" y="297145"/>
                </a:lnTo>
                <a:lnTo>
                  <a:pt x="32561" y="338620"/>
                </a:lnTo>
                <a:lnTo>
                  <a:pt x="18601" y="381837"/>
                </a:lnTo>
                <a:lnTo>
                  <a:pt x="8404" y="426612"/>
                </a:lnTo>
                <a:lnTo>
                  <a:pt x="2150" y="472762"/>
                </a:lnTo>
                <a:lnTo>
                  <a:pt x="25" y="520103"/>
                </a:lnTo>
                <a:lnTo>
                  <a:pt x="0" y="1663064"/>
                </a:lnTo>
                <a:lnTo>
                  <a:pt x="2125" y="1710409"/>
                </a:lnTo>
                <a:lnTo>
                  <a:pt x="8379" y="1756563"/>
                </a:lnTo>
                <a:lnTo>
                  <a:pt x="18578" y="1801341"/>
                </a:lnTo>
                <a:lnTo>
                  <a:pt x="32538" y="1844562"/>
                </a:lnTo>
                <a:lnTo>
                  <a:pt x="50077" y="1886040"/>
                </a:lnTo>
                <a:lnTo>
                  <a:pt x="71009" y="1925593"/>
                </a:lnTo>
                <a:lnTo>
                  <a:pt x="95152" y="1963037"/>
                </a:lnTo>
                <a:lnTo>
                  <a:pt x="122322" y="1998188"/>
                </a:lnTo>
                <a:lnTo>
                  <a:pt x="152336" y="2030863"/>
                </a:lnTo>
                <a:lnTo>
                  <a:pt x="185010" y="2060878"/>
                </a:lnTo>
                <a:lnTo>
                  <a:pt x="220160" y="2088049"/>
                </a:lnTo>
                <a:lnTo>
                  <a:pt x="257603" y="2112193"/>
                </a:lnTo>
                <a:lnTo>
                  <a:pt x="297155" y="2133126"/>
                </a:lnTo>
                <a:lnTo>
                  <a:pt x="338632" y="2150665"/>
                </a:lnTo>
                <a:lnTo>
                  <a:pt x="381852" y="2164626"/>
                </a:lnTo>
                <a:lnTo>
                  <a:pt x="426630" y="2174826"/>
                </a:lnTo>
                <a:lnTo>
                  <a:pt x="472783" y="2181080"/>
                </a:lnTo>
                <a:lnTo>
                  <a:pt x="520128" y="2183206"/>
                </a:lnTo>
                <a:lnTo>
                  <a:pt x="567469" y="2181080"/>
                </a:lnTo>
                <a:lnTo>
                  <a:pt x="613618" y="2174826"/>
                </a:lnTo>
                <a:lnTo>
                  <a:pt x="658393" y="2164626"/>
                </a:lnTo>
                <a:lnTo>
                  <a:pt x="701610" y="2150665"/>
                </a:lnTo>
                <a:lnTo>
                  <a:pt x="743086" y="2133126"/>
                </a:lnTo>
                <a:lnTo>
                  <a:pt x="782636" y="2112193"/>
                </a:lnTo>
                <a:lnTo>
                  <a:pt x="820077" y="2088049"/>
                </a:lnTo>
                <a:lnTo>
                  <a:pt x="855225" y="2060878"/>
                </a:lnTo>
                <a:lnTo>
                  <a:pt x="887898" y="2030863"/>
                </a:lnTo>
                <a:lnTo>
                  <a:pt x="917911" y="1998188"/>
                </a:lnTo>
                <a:lnTo>
                  <a:pt x="945080" y="1963037"/>
                </a:lnTo>
                <a:lnTo>
                  <a:pt x="969223" y="1925593"/>
                </a:lnTo>
                <a:lnTo>
                  <a:pt x="990155" y="1886040"/>
                </a:lnTo>
                <a:lnTo>
                  <a:pt x="1007693" y="1844562"/>
                </a:lnTo>
                <a:lnTo>
                  <a:pt x="1021653" y="1801341"/>
                </a:lnTo>
                <a:lnTo>
                  <a:pt x="1031852" y="1756563"/>
                </a:lnTo>
                <a:lnTo>
                  <a:pt x="1038106" y="1710409"/>
                </a:lnTo>
                <a:lnTo>
                  <a:pt x="1040231" y="1663064"/>
                </a:lnTo>
                <a:lnTo>
                  <a:pt x="1040231" y="520103"/>
                </a:lnTo>
                <a:lnTo>
                  <a:pt x="1038106" y="472762"/>
                </a:lnTo>
                <a:lnTo>
                  <a:pt x="1031852" y="426612"/>
                </a:lnTo>
                <a:lnTo>
                  <a:pt x="1021655" y="381837"/>
                </a:lnTo>
                <a:lnTo>
                  <a:pt x="1007695" y="338620"/>
                </a:lnTo>
                <a:lnTo>
                  <a:pt x="990159" y="297145"/>
                </a:lnTo>
                <a:lnTo>
                  <a:pt x="969228" y="257595"/>
                </a:lnTo>
                <a:lnTo>
                  <a:pt x="945087" y="220154"/>
                </a:lnTo>
                <a:lnTo>
                  <a:pt x="917919" y="185005"/>
                </a:lnTo>
                <a:lnTo>
                  <a:pt x="887907" y="152333"/>
                </a:lnTo>
                <a:lnTo>
                  <a:pt x="855236" y="122320"/>
                </a:lnTo>
                <a:lnTo>
                  <a:pt x="820088" y="95151"/>
                </a:lnTo>
                <a:lnTo>
                  <a:pt x="782647" y="71008"/>
                </a:lnTo>
                <a:lnTo>
                  <a:pt x="743097" y="50076"/>
                </a:lnTo>
                <a:lnTo>
                  <a:pt x="701621" y="32538"/>
                </a:lnTo>
                <a:lnTo>
                  <a:pt x="658402" y="18578"/>
                </a:lnTo>
                <a:lnTo>
                  <a:pt x="613625" y="8379"/>
                </a:lnTo>
                <a:lnTo>
                  <a:pt x="567472" y="2125"/>
                </a:lnTo>
                <a:lnTo>
                  <a:pt x="520128" y="0"/>
                </a:lnTo>
                <a:close/>
              </a:path>
            </a:pathLst>
          </a:custGeom>
          <a:solidFill>
            <a:srgbClr val="0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C09BF0E1-4A0C-E039-9490-3B00A1740D21}"/>
              </a:ext>
            </a:extLst>
          </p:cNvPr>
          <p:cNvSpPr/>
          <p:nvPr/>
        </p:nvSpPr>
        <p:spPr>
          <a:xfrm>
            <a:off x="9385154" y="3061327"/>
            <a:ext cx="2196465" cy="1040765"/>
          </a:xfrm>
          <a:custGeom>
            <a:avLst/>
            <a:gdLst/>
            <a:ahLst/>
            <a:cxnLst/>
            <a:rect l="l" t="t" r="r" b="b"/>
            <a:pathLst>
              <a:path w="2196465" h="1040764">
                <a:moveTo>
                  <a:pt x="1675942" y="0"/>
                </a:moveTo>
                <a:lnTo>
                  <a:pt x="520103" y="0"/>
                </a:lnTo>
                <a:lnTo>
                  <a:pt x="472762" y="2125"/>
                </a:lnTo>
                <a:lnTo>
                  <a:pt x="426612" y="8378"/>
                </a:lnTo>
                <a:lnTo>
                  <a:pt x="381837" y="18576"/>
                </a:lnTo>
                <a:lnTo>
                  <a:pt x="338620" y="32535"/>
                </a:lnTo>
                <a:lnTo>
                  <a:pt x="297145" y="50072"/>
                </a:lnTo>
                <a:lnTo>
                  <a:pt x="257595" y="71002"/>
                </a:lnTo>
                <a:lnTo>
                  <a:pt x="220154" y="95144"/>
                </a:lnTo>
                <a:lnTo>
                  <a:pt x="185005" y="122312"/>
                </a:lnTo>
                <a:lnTo>
                  <a:pt x="152333" y="152323"/>
                </a:lnTo>
                <a:lnTo>
                  <a:pt x="122320" y="184995"/>
                </a:lnTo>
                <a:lnTo>
                  <a:pt x="95151" y="220143"/>
                </a:lnTo>
                <a:lnTo>
                  <a:pt x="71008" y="257584"/>
                </a:lnTo>
                <a:lnTo>
                  <a:pt x="50076" y="297134"/>
                </a:lnTo>
                <a:lnTo>
                  <a:pt x="32538" y="338610"/>
                </a:lnTo>
                <a:lnTo>
                  <a:pt x="18578" y="381829"/>
                </a:lnTo>
                <a:lnTo>
                  <a:pt x="8379" y="426606"/>
                </a:lnTo>
                <a:lnTo>
                  <a:pt x="2125" y="472758"/>
                </a:lnTo>
                <a:lnTo>
                  <a:pt x="0" y="520103"/>
                </a:lnTo>
                <a:lnTo>
                  <a:pt x="2125" y="567443"/>
                </a:lnTo>
                <a:lnTo>
                  <a:pt x="8379" y="613593"/>
                </a:lnTo>
                <a:lnTo>
                  <a:pt x="18578" y="658368"/>
                </a:lnTo>
                <a:lnTo>
                  <a:pt x="32538" y="701585"/>
                </a:lnTo>
                <a:lnTo>
                  <a:pt x="50076" y="743060"/>
                </a:lnTo>
                <a:lnTo>
                  <a:pt x="71008" y="782610"/>
                </a:lnTo>
                <a:lnTo>
                  <a:pt x="95151" y="820051"/>
                </a:lnTo>
                <a:lnTo>
                  <a:pt x="122320" y="855200"/>
                </a:lnTo>
                <a:lnTo>
                  <a:pt x="152333" y="887872"/>
                </a:lnTo>
                <a:lnTo>
                  <a:pt x="185005" y="917885"/>
                </a:lnTo>
                <a:lnTo>
                  <a:pt x="220154" y="945055"/>
                </a:lnTo>
                <a:lnTo>
                  <a:pt x="257595" y="969197"/>
                </a:lnTo>
                <a:lnTo>
                  <a:pt x="297145" y="990129"/>
                </a:lnTo>
                <a:lnTo>
                  <a:pt x="338620" y="1007667"/>
                </a:lnTo>
                <a:lnTo>
                  <a:pt x="381837" y="1021627"/>
                </a:lnTo>
                <a:lnTo>
                  <a:pt x="426612" y="1031826"/>
                </a:lnTo>
                <a:lnTo>
                  <a:pt x="472762" y="1038080"/>
                </a:lnTo>
                <a:lnTo>
                  <a:pt x="520103" y="1040206"/>
                </a:lnTo>
                <a:lnTo>
                  <a:pt x="1675942" y="1040206"/>
                </a:lnTo>
                <a:lnTo>
                  <a:pt x="1723283" y="1038080"/>
                </a:lnTo>
                <a:lnTo>
                  <a:pt x="1769432" y="1031827"/>
                </a:lnTo>
                <a:lnTo>
                  <a:pt x="1814208" y="1021629"/>
                </a:lnTo>
                <a:lnTo>
                  <a:pt x="1857425" y="1007670"/>
                </a:lnTo>
                <a:lnTo>
                  <a:pt x="1898900" y="990133"/>
                </a:lnTo>
                <a:lnTo>
                  <a:pt x="1938450" y="969203"/>
                </a:lnTo>
                <a:lnTo>
                  <a:pt x="1975891" y="945062"/>
                </a:lnTo>
                <a:lnTo>
                  <a:pt x="2011040" y="917894"/>
                </a:lnTo>
                <a:lnTo>
                  <a:pt x="2043712" y="887882"/>
                </a:lnTo>
                <a:lnTo>
                  <a:pt x="2073725" y="855210"/>
                </a:lnTo>
                <a:lnTo>
                  <a:pt x="2100894" y="820062"/>
                </a:lnTo>
                <a:lnTo>
                  <a:pt x="2125037" y="782621"/>
                </a:lnTo>
                <a:lnTo>
                  <a:pt x="2145969" y="743071"/>
                </a:lnTo>
                <a:lnTo>
                  <a:pt x="2163507" y="701595"/>
                </a:lnTo>
                <a:lnTo>
                  <a:pt x="2177467" y="658377"/>
                </a:lnTo>
                <a:lnTo>
                  <a:pt x="2187666" y="613599"/>
                </a:lnTo>
                <a:lnTo>
                  <a:pt x="2193920" y="567447"/>
                </a:lnTo>
                <a:lnTo>
                  <a:pt x="2196045" y="520103"/>
                </a:lnTo>
                <a:lnTo>
                  <a:pt x="2193920" y="472762"/>
                </a:lnTo>
                <a:lnTo>
                  <a:pt x="2187666" y="426612"/>
                </a:lnTo>
                <a:lnTo>
                  <a:pt x="2177467" y="381837"/>
                </a:lnTo>
                <a:lnTo>
                  <a:pt x="2163507" y="338620"/>
                </a:lnTo>
                <a:lnTo>
                  <a:pt x="2145969" y="297145"/>
                </a:lnTo>
                <a:lnTo>
                  <a:pt x="2125037" y="257595"/>
                </a:lnTo>
                <a:lnTo>
                  <a:pt x="2100894" y="220154"/>
                </a:lnTo>
                <a:lnTo>
                  <a:pt x="2073725" y="185005"/>
                </a:lnTo>
                <a:lnTo>
                  <a:pt x="2043712" y="152333"/>
                </a:lnTo>
                <a:lnTo>
                  <a:pt x="2011040" y="122320"/>
                </a:lnTo>
                <a:lnTo>
                  <a:pt x="1975891" y="95151"/>
                </a:lnTo>
                <a:lnTo>
                  <a:pt x="1938450" y="71008"/>
                </a:lnTo>
                <a:lnTo>
                  <a:pt x="1898900" y="50076"/>
                </a:lnTo>
                <a:lnTo>
                  <a:pt x="1857425" y="32538"/>
                </a:lnTo>
                <a:lnTo>
                  <a:pt x="1814208" y="18578"/>
                </a:lnTo>
                <a:lnTo>
                  <a:pt x="1769432" y="8379"/>
                </a:lnTo>
                <a:lnTo>
                  <a:pt x="1723283" y="2125"/>
                </a:lnTo>
                <a:lnTo>
                  <a:pt x="1675942" y="0"/>
                </a:lnTo>
                <a:close/>
              </a:path>
            </a:pathLst>
          </a:custGeom>
          <a:solidFill>
            <a:srgbClr val="0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37625EA6-EF1B-3936-22BD-EE4165BEB5CA}"/>
              </a:ext>
            </a:extLst>
          </p:cNvPr>
          <p:cNvSpPr txBox="1">
            <a:spLocks/>
          </p:cNvSpPr>
          <p:nvPr/>
        </p:nvSpPr>
        <p:spPr>
          <a:xfrm>
            <a:off x="611294" y="1752201"/>
            <a:ext cx="7796106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000" b="1" i="0">
                <a:solidFill>
                  <a:srgbClr val="004040"/>
                </a:solidFill>
                <a:latin typeface="Poppins"/>
                <a:ea typeface="+mj-ea"/>
                <a:cs typeface="Poppins"/>
              </a:defRPr>
            </a:lvl1pPr>
          </a:lstStyle>
          <a:p>
            <a:pPr marL="12700" marR="5080">
              <a:spcBef>
                <a:spcPts val="100"/>
              </a:spcBef>
              <a:tabLst>
                <a:tab pos="2474595" algn="l"/>
                <a:tab pos="4370705" algn="l"/>
              </a:tabLst>
            </a:pPr>
            <a:r>
              <a:rPr lang="en-US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 banner 1200x630</a:t>
            </a:r>
            <a:endParaRPr lang="en-US" kern="0" spc="-1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bject 10">
            <a:extLst>
              <a:ext uri="{FF2B5EF4-FFF2-40B4-BE49-F238E27FC236}">
                <a16:creationId xmlns:a16="http://schemas.microsoft.com/office/drawing/2014/main" id="{132C5E5F-519F-F44C-172F-CD12BE9C85E5}"/>
              </a:ext>
            </a:extLst>
          </p:cNvPr>
          <p:cNvSpPr txBox="1">
            <a:spLocks/>
          </p:cNvSpPr>
          <p:nvPr/>
        </p:nvSpPr>
        <p:spPr>
          <a:xfrm>
            <a:off x="610380" y="2680032"/>
            <a:ext cx="7352519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000" b="1" i="0">
                <a:solidFill>
                  <a:srgbClr val="004040"/>
                </a:solidFill>
                <a:latin typeface="Poppins"/>
                <a:ea typeface="+mj-ea"/>
                <a:cs typeface="Poppins"/>
              </a:defRPr>
            </a:lvl1pPr>
          </a:lstStyle>
          <a:p>
            <a:pPr marL="12700" marR="5080">
              <a:spcBef>
                <a:spcPts val="100"/>
              </a:spcBef>
              <a:tabLst>
                <a:tab pos="2474595" algn="l"/>
                <a:tab pos="4370705" algn="l"/>
              </a:tabLst>
            </a:pPr>
            <a:r>
              <a:rPr lang="en-US" sz="1400" u="sng" kern="0" spc="-10" dirty="0">
                <a:solidFill>
                  <a:srgbClr val="003D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Medium" panose="00000600000000000000" pitchFamily="2" charset="0"/>
                <a:cs typeface="Poppins Medium" panose="00000600000000000000" pitchFamily="2" charset="0"/>
              </a:rPr>
              <a:t>Asset instructions:</a:t>
            </a:r>
          </a:p>
          <a:p>
            <a:pPr marL="12700" marR="5080">
              <a:spcBef>
                <a:spcPts val="100"/>
              </a:spcBef>
              <a:tabLst>
                <a:tab pos="2474595" algn="l"/>
                <a:tab pos="4370705" algn="l"/>
              </a:tabLst>
            </a:pPr>
            <a:r>
              <a:rPr lang="en-US" sz="1400" b="0" dirty="0"/>
              <a:t>Use the provided banners on your website, social media profiles, or email signatures. You can modify these banners with your booth number and company logo. </a:t>
            </a:r>
            <a:endParaRPr lang="en-US" sz="1400" b="0" u="sng" kern="0" spc="-10" dirty="0">
              <a:solidFill>
                <a:srgbClr val="003D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0667C19E-2DF1-0871-854B-C1035C15F53D}"/>
              </a:ext>
            </a:extLst>
          </p:cNvPr>
          <p:cNvSpPr txBox="1">
            <a:spLocks/>
          </p:cNvSpPr>
          <p:nvPr/>
        </p:nvSpPr>
        <p:spPr>
          <a:xfrm>
            <a:off x="610380" y="3713020"/>
            <a:ext cx="6456023" cy="2426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000" b="1" i="0">
                <a:solidFill>
                  <a:srgbClr val="004040"/>
                </a:solidFill>
                <a:latin typeface="Poppins"/>
                <a:ea typeface="+mj-ea"/>
                <a:cs typeface="Poppins"/>
              </a:defRPr>
            </a:lvl1pPr>
          </a:lstStyle>
          <a:p>
            <a:pPr marL="12700" marR="5080">
              <a:spcBef>
                <a:spcPts val="100"/>
              </a:spcBef>
              <a:tabLst>
                <a:tab pos="2474595" algn="l"/>
                <a:tab pos="4370705" algn="l"/>
              </a:tabLst>
            </a:pPr>
            <a:r>
              <a:rPr lang="en-US" sz="1400" b="0" kern="0" spc="-10" dirty="0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Visitor registration Link: </a:t>
            </a:r>
            <a:r>
              <a:rPr lang="en-US" sz="1400" b="0" kern="0" spc="-10" dirty="0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  <a:hlinkClick r:id="rId3"/>
              </a:rPr>
              <a:t>https://tinyurl.com/muk8xzvv</a:t>
            </a:r>
            <a:endParaRPr lang="en-US" sz="1400" b="0" kern="0" spc="-10" dirty="0">
              <a:solidFill>
                <a:srgbClr val="003D3E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12700" marR="5080">
              <a:spcBef>
                <a:spcPts val="100"/>
              </a:spcBef>
              <a:tabLst>
                <a:tab pos="2474595" algn="l"/>
                <a:tab pos="4370705" algn="l"/>
              </a:tabLst>
            </a:pPr>
            <a:r>
              <a:rPr lang="en-US" sz="1100" b="0" kern="0" spc="-10" dirty="0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(Consistently include the above visitor registration link)</a:t>
            </a:r>
          </a:p>
          <a:p>
            <a:pPr marL="12700" marR="5080">
              <a:spcBef>
                <a:spcPts val="100"/>
              </a:spcBef>
              <a:tabLst>
                <a:tab pos="2474595" algn="l"/>
                <a:tab pos="4370705" algn="l"/>
              </a:tabLst>
            </a:pPr>
            <a:endParaRPr lang="en-US" sz="1400" u="sng" kern="0" spc="-10" dirty="0">
              <a:solidFill>
                <a:srgbClr val="003D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12700" marR="5080">
              <a:spcBef>
                <a:spcPts val="100"/>
              </a:spcBef>
              <a:tabLst>
                <a:tab pos="2474595" algn="l"/>
                <a:tab pos="4370705" algn="l"/>
              </a:tabLst>
            </a:pPr>
            <a:r>
              <a:rPr lang="en-US" sz="1400" u="sng" kern="0" spc="-10" dirty="0">
                <a:solidFill>
                  <a:srgbClr val="003D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Medium" panose="00000600000000000000" pitchFamily="2" charset="0"/>
                <a:cs typeface="Poppins Medium" panose="00000600000000000000" pitchFamily="2" charset="0"/>
              </a:rPr>
              <a:t>How to use:</a:t>
            </a:r>
          </a:p>
          <a:p>
            <a:pPr marL="298450" marR="5080" indent="-28575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74595" algn="l"/>
                <a:tab pos="4370705" algn="l"/>
              </a:tabLst>
            </a:pPr>
            <a:r>
              <a:rPr lang="en-US" sz="1400" b="0" kern="0" spc="-10" dirty="0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Please insert your logo in jpeg/</a:t>
            </a:r>
            <a:r>
              <a:rPr lang="en-US" sz="1400" b="0" kern="0" spc="-10" dirty="0" err="1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png</a:t>
            </a:r>
            <a:r>
              <a:rPr lang="en-US" sz="1400" b="0" kern="0" spc="-10" dirty="0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format and input stand number</a:t>
            </a:r>
          </a:p>
          <a:p>
            <a:pPr marL="298450" marR="5080" indent="-28575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74595" algn="l"/>
                <a:tab pos="4370705" algn="l"/>
              </a:tabLst>
            </a:pPr>
            <a:r>
              <a:rPr lang="en-US" sz="1400" b="0" kern="0" spc="-10" dirty="0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Select the ‘logo image’ and ‘brand asset together’; then right-click and select ‘group’; and group the items together.</a:t>
            </a:r>
          </a:p>
          <a:p>
            <a:pPr marL="298450" marR="5080" indent="-28575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74595" algn="l"/>
                <a:tab pos="4370705" algn="l"/>
              </a:tabLst>
            </a:pPr>
            <a:r>
              <a:rPr lang="en-US" sz="1400" b="0" kern="0" spc="-10" dirty="0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Right-click on an image and select Save As Picture. Set the image format and select Save. </a:t>
            </a:r>
          </a:p>
          <a:p>
            <a:pPr marL="298450" marR="5080" indent="-28575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74595" algn="l"/>
                <a:tab pos="4370705" algn="l"/>
              </a:tabLst>
            </a:pPr>
            <a:r>
              <a:rPr lang="en-US" sz="1400" b="0" kern="0" spc="-10" dirty="0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Use the saved image from your device with the web team to upload as a banner on your company website.</a:t>
            </a:r>
            <a:endParaRPr lang="en-US" sz="3600" b="0" kern="0" spc="-10" dirty="0">
              <a:solidFill>
                <a:srgbClr val="003D3E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pic>
        <p:nvPicPr>
          <p:cNvPr id="12" name="Picture 11" descr="A black background with blue text and a black background&#10;&#10;AI-generated content may be incorrect.">
            <a:extLst>
              <a:ext uri="{FF2B5EF4-FFF2-40B4-BE49-F238E27FC236}">
                <a16:creationId xmlns:a16="http://schemas.microsoft.com/office/drawing/2014/main" id="{A65EB0E3-F3DD-86EB-0145-C71F880E3E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593"/>
            <a:ext cx="5814204" cy="142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36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C080AB-E1D7-36E9-BE44-9A3A5ABCD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DF57FBC-46C3-F085-4B88-728152FC31D9}"/>
              </a:ext>
            </a:extLst>
          </p:cNvPr>
          <p:cNvGrpSpPr/>
          <p:nvPr/>
        </p:nvGrpSpPr>
        <p:grpSpPr>
          <a:xfrm>
            <a:off x="381000" y="428625"/>
            <a:ext cx="11430000" cy="6000750"/>
            <a:chOff x="381000" y="428625"/>
            <a:chExt cx="11430000" cy="6000750"/>
          </a:xfrm>
        </p:grpSpPr>
        <p:pic>
          <p:nvPicPr>
            <p:cNvPr id="7" name="Picture 6" descr="A green and white website with white text&#10;&#10;AI-generated content may be incorrect.">
              <a:extLst>
                <a:ext uri="{FF2B5EF4-FFF2-40B4-BE49-F238E27FC236}">
                  <a16:creationId xmlns:a16="http://schemas.microsoft.com/office/drawing/2014/main" id="{687BE5C9-1275-9B0E-C80C-F901C5862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428625"/>
              <a:ext cx="11430000" cy="600075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2B10FBC-967C-88A6-19D4-2C0DA1D6614C}"/>
                </a:ext>
              </a:extLst>
            </p:cNvPr>
            <p:cNvSpPr txBox="1"/>
            <p:nvPr/>
          </p:nvSpPr>
          <p:spPr>
            <a:xfrm>
              <a:off x="8845766" y="4786746"/>
              <a:ext cx="19717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abc</a:t>
              </a:r>
              <a:endParaRPr lang="en-US" sz="3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8374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C5589B-F554-C3C0-391F-9D5C5DFA2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22FBAB6-833F-2942-DBC1-9FEFD1042C43}"/>
              </a:ext>
            </a:extLst>
          </p:cNvPr>
          <p:cNvSpPr/>
          <p:nvPr/>
        </p:nvSpPr>
        <p:spPr>
          <a:xfrm>
            <a:off x="0" y="0"/>
            <a:ext cx="12193270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12193206" y="0"/>
                </a:moveTo>
                <a:lnTo>
                  <a:pt x="0" y="0"/>
                </a:lnTo>
                <a:lnTo>
                  <a:pt x="0" y="6858000"/>
                </a:lnTo>
                <a:lnTo>
                  <a:pt x="12193206" y="6858000"/>
                </a:lnTo>
                <a:lnTo>
                  <a:pt x="12193206" y="0"/>
                </a:lnTo>
                <a:close/>
              </a:path>
            </a:pathLst>
          </a:custGeom>
          <a:solidFill>
            <a:srgbClr val="00B5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2B0A1531-262D-E284-3EBD-C286DDA7B8B5}"/>
              </a:ext>
            </a:extLst>
          </p:cNvPr>
          <p:cNvSpPr/>
          <p:nvPr/>
        </p:nvSpPr>
        <p:spPr>
          <a:xfrm>
            <a:off x="9387570" y="4235385"/>
            <a:ext cx="1033780" cy="1033780"/>
          </a:xfrm>
          <a:custGeom>
            <a:avLst/>
            <a:gdLst/>
            <a:ahLst/>
            <a:cxnLst/>
            <a:rect l="l" t="t" r="r" b="b"/>
            <a:pathLst>
              <a:path w="1033779" h="1033779">
                <a:moveTo>
                  <a:pt x="516572" y="0"/>
                </a:moveTo>
                <a:lnTo>
                  <a:pt x="469548" y="2125"/>
                </a:lnTo>
                <a:lnTo>
                  <a:pt x="423708" y="8351"/>
                </a:lnTo>
                <a:lnTo>
                  <a:pt x="379234" y="18495"/>
                </a:lnTo>
                <a:lnTo>
                  <a:pt x="336309" y="32375"/>
                </a:lnTo>
                <a:lnTo>
                  <a:pt x="295114" y="49808"/>
                </a:lnTo>
                <a:lnTo>
                  <a:pt x="255832" y="70611"/>
                </a:lnTo>
                <a:lnTo>
                  <a:pt x="218645" y="94604"/>
                </a:lnTo>
                <a:lnTo>
                  <a:pt x="183736" y="121602"/>
                </a:lnTo>
                <a:lnTo>
                  <a:pt x="151287" y="151423"/>
                </a:lnTo>
                <a:lnTo>
                  <a:pt x="121479" y="183886"/>
                </a:lnTo>
                <a:lnTo>
                  <a:pt x="94496" y="218808"/>
                </a:lnTo>
                <a:lnTo>
                  <a:pt x="70519" y="256006"/>
                </a:lnTo>
                <a:lnTo>
                  <a:pt x="49731" y="295298"/>
                </a:lnTo>
                <a:lnTo>
                  <a:pt x="32313" y="336502"/>
                </a:lnTo>
                <a:lnTo>
                  <a:pt x="18449" y="379436"/>
                </a:lnTo>
                <a:lnTo>
                  <a:pt x="8321" y="423916"/>
                </a:lnTo>
                <a:lnTo>
                  <a:pt x="2110" y="469761"/>
                </a:lnTo>
                <a:lnTo>
                  <a:pt x="0" y="516788"/>
                </a:lnTo>
                <a:lnTo>
                  <a:pt x="2112" y="563827"/>
                </a:lnTo>
                <a:lnTo>
                  <a:pt x="8326" y="609683"/>
                </a:lnTo>
                <a:lnTo>
                  <a:pt x="18460" y="654173"/>
                </a:lnTo>
                <a:lnTo>
                  <a:pt x="32332" y="697114"/>
                </a:lnTo>
                <a:lnTo>
                  <a:pt x="49759" y="738325"/>
                </a:lnTo>
                <a:lnTo>
                  <a:pt x="70558" y="777623"/>
                </a:lnTo>
                <a:lnTo>
                  <a:pt x="94548" y="814826"/>
                </a:lnTo>
                <a:lnTo>
                  <a:pt x="121545" y="849750"/>
                </a:lnTo>
                <a:lnTo>
                  <a:pt x="151368" y="882215"/>
                </a:lnTo>
                <a:lnTo>
                  <a:pt x="183833" y="912036"/>
                </a:lnTo>
                <a:lnTo>
                  <a:pt x="218758" y="939032"/>
                </a:lnTo>
                <a:lnTo>
                  <a:pt x="255962" y="963021"/>
                </a:lnTo>
                <a:lnTo>
                  <a:pt x="295261" y="983819"/>
                </a:lnTo>
                <a:lnTo>
                  <a:pt x="336473" y="1001245"/>
                </a:lnTo>
                <a:lnTo>
                  <a:pt x="379415" y="1015116"/>
                </a:lnTo>
                <a:lnTo>
                  <a:pt x="423905" y="1025250"/>
                </a:lnTo>
                <a:lnTo>
                  <a:pt x="469761" y="1031464"/>
                </a:lnTo>
                <a:lnTo>
                  <a:pt x="516801" y="1033576"/>
                </a:lnTo>
                <a:lnTo>
                  <a:pt x="563836" y="1031464"/>
                </a:lnTo>
                <a:lnTo>
                  <a:pt x="609689" y="1025250"/>
                </a:lnTo>
                <a:lnTo>
                  <a:pt x="654177" y="1015116"/>
                </a:lnTo>
                <a:lnTo>
                  <a:pt x="697117" y="1001245"/>
                </a:lnTo>
                <a:lnTo>
                  <a:pt x="738327" y="983819"/>
                </a:lnTo>
                <a:lnTo>
                  <a:pt x="777625" y="963021"/>
                </a:lnTo>
                <a:lnTo>
                  <a:pt x="814827" y="939032"/>
                </a:lnTo>
                <a:lnTo>
                  <a:pt x="849753" y="912036"/>
                </a:lnTo>
                <a:lnTo>
                  <a:pt x="882218" y="882215"/>
                </a:lnTo>
                <a:lnTo>
                  <a:pt x="912040" y="849750"/>
                </a:lnTo>
                <a:lnTo>
                  <a:pt x="939038" y="814826"/>
                </a:lnTo>
                <a:lnTo>
                  <a:pt x="963028" y="777623"/>
                </a:lnTo>
                <a:lnTo>
                  <a:pt x="983828" y="738325"/>
                </a:lnTo>
                <a:lnTo>
                  <a:pt x="1001255" y="697114"/>
                </a:lnTo>
                <a:lnTo>
                  <a:pt x="1015127" y="654173"/>
                </a:lnTo>
                <a:lnTo>
                  <a:pt x="1025262" y="609683"/>
                </a:lnTo>
                <a:lnTo>
                  <a:pt x="1031477" y="563827"/>
                </a:lnTo>
                <a:lnTo>
                  <a:pt x="1033589" y="516788"/>
                </a:lnTo>
                <a:lnTo>
                  <a:pt x="1031455" y="469743"/>
                </a:lnTo>
                <a:lnTo>
                  <a:pt x="1025220" y="423883"/>
                </a:lnTo>
                <a:lnTo>
                  <a:pt x="1015066" y="379390"/>
                </a:lnTo>
                <a:lnTo>
                  <a:pt x="1001177" y="336446"/>
                </a:lnTo>
                <a:lnTo>
                  <a:pt x="983735" y="295234"/>
                </a:lnTo>
                <a:lnTo>
                  <a:pt x="962921" y="255936"/>
                </a:lnTo>
                <a:lnTo>
                  <a:pt x="938918" y="218733"/>
                </a:lnTo>
                <a:lnTo>
                  <a:pt x="911908" y="183810"/>
                </a:lnTo>
                <a:lnTo>
                  <a:pt x="882075" y="151347"/>
                </a:lnTo>
                <a:lnTo>
                  <a:pt x="849599" y="121527"/>
                </a:lnTo>
                <a:lnTo>
                  <a:pt x="814665" y="94533"/>
                </a:lnTo>
                <a:lnTo>
                  <a:pt x="777453" y="70547"/>
                </a:lnTo>
                <a:lnTo>
                  <a:pt x="738146" y="49750"/>
                </a:lnTo>
                <a:lnTo>
                  <a:pt x="696927" y="32326"/>
                </a:lnTo>
                <a:lnTo>
                  <a:pt x="653977" y="18457"/>
                </a:lnTo>
                <a:lnTo>
                  <a:pt x="609480" y="8324"/>
                </a:lnTo>
                <a:lnTo>
                  <a:pt x="563618" y="2111"/>
                </a:lnTo>
                <a:lnTo>
                  <a:pt x="516572" y="0"/>
                </a:lnTo>
                <a:close/>
              </a:path>
            </a:pathLst>
          </a:custGeom>
          <a:solidFill>
            <a:srgbClr val="0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293ACB05-2A61-A486-6ECB-D398D315DEAE}"/>
              </a:ext>
            </a:extLst>
          </p:cNvPr>
          <p:cNvSpPr/>
          <p:nvPr/>
        </p:nvSpPr>
        <p:spPr>
          <a:xfrm>
            <a:off x="7066403" y="5392411"/>
            <a:ext cx="1033780" cy="1033780"/>
          </a:xfrm>
          <a:custGeom>
            <a:avLst/>
            <a:gdLst/>
            <a:ahLst/>
            <a:cxnLst/>
            <a:rect l="l" t="t" r="r" b="b"/>
            <a:pathLst>
              <a:path w="1033779" h="1033779">
                <a:moveTo>
                  <a:pt x="516572" y="0"/>
                </a:moveTo>
                <a:lnTo>
                  <a:pt x="469548" y="2125"/>
                </a:lnTo>
                <a:lnTo>
                  <a:pt x="423708" y="8351"/>
                </a:lnTo>
                <a:lnTo>
                  <a:pt x="379234" y="18495"/>
                </a:lnTo>
                <a:lnTo>
                  <a:pt x="336309" y="32375"/>
                </a:lnTo>
                <a:lnTo>
                  <a:pt x="295114" y="49808"/>
                </a:lnTo>
                <a:lnTo>
                  <a:pt x="255832" y="70612"/>
                </a:lnTo>
                <a:lnTo>
                  <a:pt x="218645" y="94604"/>
                </a:lnTo>
                <a:lnTo>
                  <a:pt x="183736" y="121602"/>
                </a:lnTo>
                <a:lnTo>
                  <a:pt x="151287" y="151423"/>
                </a:lnTo>
                <a:lnTo>
                  <a:pt x="121479" y="183886"/>
                </a:lnTo>
                <a:lnTo>
                  <a:pt x="94496" y="218808"/>
                </a:lnTo>
                <a:lnTo>
                  <a:pt x="70519" y="256006"/>
                </a:lnTo>
                <a:lnTo>
                  <a:pt x="49731" y="295298"/>
                </a:lnTo>
                <a:lnTo>
                  <a:pt x="32313" y="336502"/>
                </a:lnTo>
                <a:lnTo>
                  <a:pt x="18449" y="379436"/>
                </a:lnTo>
                <a:lnTo>
                  <a:pt x="8321" y="423916"/>
                </a:lnTo>
                <a:lnTo>
                  <a:pt x="2110" y="469761"/>
                </a:lnTo>
                <a:lnTo>
                  <a:pt x="0" y="516788"/>
                </a:lnTo>
                <a:lnTo>
                  <a:pt x="2112" y="563827"/>
                </a:lnTo>
                <a:lnTo>
                  <a:pt x="8326" y="609683"/>
                </a:lnTo>
                <a:lnTo>
                  <a:pt x="18460" y="654173"/>
                </a:lnTo>
                <a:lnTo>
                  <a:pt x="32332" y="697114"/>
                </a:lnTo>
                <a:lnTo>
                  <a:pt x="49759" y="738325"/>
                </a:lnTo>
                <a:lnTo>
                  <a:pt x="70558" y="777623"/>
                </a:lnTo>
                <a:lnTo>
                  <a:pt x="94548" y="814826"/>
                </a:lnTo>
                <a:lnTo>
                  <a:pt x="121545" y="849750"/>
                </a:lnTo>
                <a:lnTo>
                  <a:pt x="151368" y="882215"/>
                </a:lnTo>
                <a:lnTo>
                  <a:pt x="183833" y="912036"/>
                </a:lnTo>
                <a:lnTo>
                  <a:pt x="218758" y="939032"/>
                </a:lnTo>
                <a:lnTo>
                  <a:pt x="255962" y="963021"/>
                </a:lnTo>
                <a:lnTo>
                  <a:pt x="295261" y="983819"/>
                </a:lnTo>
                <a:lnTo>
                  <a:pt x="336473" y="1001245"/>
                </a:lnTo>
                <a:lnTo>
                  <a:pt x="379415" y="1015116"/>
                </a:lnTo>
                <a:lnTo>
                  <a:pt x="423905" y="1025250"/>
                </a:lnTo>
                <a:lnTo>
                  <a:pt x="469761" y="1031464"/>
                </a:lnTo>
                <a:lnTo>
                  <a:pt x="516801" y="1033576"/>
                </a:lnTo>
                <a:lnTo>
                  <a:pt x="563838" y="1031464"/>
                </a:lnTo>
                <a:lnTo>
                  <a:pt x="609692" y="1025250"/>
                </a:lnTo>
                <a:lnTo>
                  <a:pt x="654181" y="1015116"/>
                </a:lnTo>
                <a:lnTo>
                  <a:pt x="697122" y="1001245"/>
                </a:lnTo>
                <a:lnTo>
                  <a:pt x="738333" y="983819"/>
                </a:lnTo>
                <a:lnTo>
                  <a:pt x="777630" y="963021"/>
                </a:lnTo>
                <a:lnTo>
                  <a:pt x="814833" y="939032"/>
                </a:lnTo>
                <a:lnTo>
                  <a:pt x="849758" y="912036"/>
                </a:lnTo>
                <a:lnTo>
                  <a:pt x="882222" y="882215"/>
                </a:lnTo>
                <a:lnTo>
                  <a:pt x="912044" y="849750"/>
                </a:lnTo>
                <a:lnTo>
                  <a:pt x="939041" y="814826"/>
                </a:lnTo>
                <a:lnTo>
                  <a:pt x="963031" y="777623"/>
                </a:lnTo>
                <a:lnTo>
                  <a:pt x="983830" y="738325"/>
                </a:lnTo>
                <a:lnTo>
                  <a:pt x="1001257" y="697114"/>
                </a:lnTo>
                <a:lnTo>
                  <a:pt x="1015128" y="654173"/>
                </a:lnTo>
                <a:lnTo>
                  <a:pt x="1025263" y="609683"/>
                </a:lnTo>
                <a:lnTo>
                  <a:pt x="1031477" y="563827"/>
                </a:lnTo>
                <a:lnTo>
                  <a:pt x="1033589" y="516788"/>
                </a:lnTo>
                <a:lnTo>
                  <a:pt x="1031455" y="469743"/>
                </a:lnTo>
                <a:lnTo>
                  <a:pt x="1025220" y="423883"/>
                </a:lnTo>
                <a:lnTo>
                  <a:pt x="1015066" y="379390"/>
                </a:lnTo>
                <a:lnTo>
                  <a:pt x="1001177" y="336446"/>
                </a:lnTo>
                <a:lnTo>
                  <a:pt x="983735" y="295234"/>
                </a:lnTo>
                <a:lnTo>
                  <a:pt x="962921" y="255936"/>
                </a:lnTo>
                <a:lnTo>
                  <a:pt x="938918" y="218733"/>
                </a:lnTo>
                <a:lnTo>
                  <a:pt x="911908" y="183810"/>
                </a:lnTo>
                <a:lnTo>
                  <a:pt x="882075" y="151347"/>
                </a:lnTo>
                <a:lnTo>
                  <a:pt x="849599" y="121527"/>
                </a:lnTo>
                <a:lnTo>
                  <a:pt x="814665" y="94533"/>
                </a:lnTo>
                <a:lnTo>
                  <a:pt x="777453" y="70547"/>
                </a:lnTo>
                <a:lnTo>
                  <a:pt x="738146" y="49750"/>
                </a:lnTo>
                <a:lnTo>
                  <a:pt x="696927" y="32326"/>
                </a:lnTo>
                <a:lnTo>
                  <a:pt x="653977" y="18457"/>
                </a:lnTo>
                <a:lnTo>
                  <a:pt x="609480" y="8324"/>
                </a:lnTo>
                <a:lnTo>
                  <a:pt x="563618" y="2111"/>
                </a:lnTo>
                <a:lnTo>
                  <a:pt x="516572" y="0"/>
                </a:lnTo>
                <a:close/>
              </a:path>
            </a:pathLst>
          </a:custGeom>
          <a:solidFill>
            <a:srgbClr val="0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53CDB155-5C8A-4645-2B35-1E787EE8BEF2}"/>
              </a:ext>
            </a:extLst>
          </p:cNvPr>
          <p:cNvSpPr/>
          <p:nvPr/>
        </p:nvSpPr>
        <p:spPr>
          <a:xfrm>
            <a:off x="10546926" y="1907007"/>
            <a:ext cx="1033780" cy="1033780"/>
          </a:xfrm>
          <a:custGeom>
            <a:avLst/>
            <a:gdLst/>
            <a:ahLst/>
            <a:cxnLst/>
            <a:rect l="l" t="t" r="r" b="b"/>
            <a:pathLst>
              <a:path w="1033779" h="1033780">
                <a:moveTo>
                  <a:pt x="516572" y="0"/>
                </a:moveTo>
                <a:lnTo>
                  <a:pt x="469548" y="2129"/>
                </a:lnTo>
                <a:lnTo>
                  <a:pt x="423708" y="8358"/>
                </a:lnTo>
                <a:lnTo>
                  <a:pt x="379234" y="18504"/>
                </a:lnTo>
                <a:lnTo>
                  <a:pt x="336309" y="32385"/>
                </a:lnTo>
                <a:lnTo>
                  <a:pt x="295114" y="49819"/>
                </a:lnTo>
                <a:lnTo>
                  <a:pt x="255832" y="70623"/>
                </a:lnTo>
                <a:lnTo>
                  <a:pt x="218645" y="94615"/>
                </a:lnTo>
                <a:lnTo>
                  <a:pt x="183736" y="121612"/>
                </a:lnTo>
                <a:lnTo>
                  <a:pt x="151287" y="151433"/>
                </a:lnTo>
                <a:lnTo>
                  <a:pt x="121479" y="183894"/>
                </a:lnTo>
                <a:lnTo>
                  <a:pt x="94496" y="218815"/>
                </a:lnTo>
                <a:lnTo>
                  <a:pt x="70519" y="256012"/>
                </a:lnTo>
                <a:lnTo>
                  <a:pt x="49731" y="295303"/>
                </a:lnTo>
                <a:lnTo>
                  <a:pt x="32313" y="336505"/>
                </a:lnTo>
                <a:lnTo>
                  <a:pt x="18449" y="379438"/>
                </a:lnTo>
                <a:lnTo>
                  <a:pt x="8321" y="423917"/>
                </a:lnTo>
                <a:lnTo>
                  <a:pt x="2110" y="469761"/>
                </a:lnTo>
                <a:lnTo>
                  <a:pt x="0" y="516788"/>
                </a:lnTo>
                <a:lnTo>
                  <a:pt x="2112" y="563827"/>
                </a:lnTo>
                <a:lnTo>
                  <a:pt x="8326" y="609683"/>
                </a:lnTo>
                <a:lnTo>
                  <a:pt x="18460" y="654173"/>
                </a:lnTo>
                <a:lnTo>
                  <a:pt x="32332" y="697114"/>
                </a:lnTo>
                <a:lnTo>
                  <a:pt x="49759" y="738325"/>
                </a:lnTo>
                <a:lnTo>
                  <a:pt x="70558" y="777623"/>
                </a:lnTo>
                <a:lnTo>
                  <a:pt x="94548" y="814826"/>
                </a:lnTo>
                <a:lnTo>
                  <a:pt x="121545" y="849750"/>
                </a:lnTo>
                <a:lnTo>
                  <a:pt x="151368" y="882215"/>
                </a:lnTo>
                <a:lnTo>
                  <a:pt x="183833" y="912036"/>
                </a:lnTo>
                <a:lnTo>
                  <a:pt x="218758" y="939032"/>
                </a:lnTo>
                <a:lnTo>
                  <a:pt x="255962" y="963021"/>
                </a:lnTo>
                <a:lnTo>
                  <a:pt x="295261" y="983819"/>
                </a:lnTo>
                <a:lnTo>
                  <a:pt x="336473" y="1001245"/>
                </a:lnTo>
                <a:lnTo>
                  <a:pt x="379415" y="1015116"/>
                </a:lnTo>
                <a:lnTo>
                  <a:pt x="423905" y="1025250"/>
                </a:lnTo>
                <a:lnTo>
                  <a:pt x="469761" y="1031464"/>
                </a:lnTo>
                <a:lnTo>
                  <a:pt x="516801" y="1033576"/>
                </a:lnTo>
                <a:lnTo>
                  <a:pt x="563836" y="1031464"/>
                </a:lnTo>
                <a:lnTo>
                  <a:pt x="609689" y="1025250"/>
                </a:lnTo>
                <a:lnTo>
                  <a:pt x="654177" y="1015116"/>
                </a:lnTo>
                <a:lnTo>
                  <a:pt x="697117" y="1001245"/>
                </a:lnTo>
                <a:lnTo>
                  <a:pt x="738327" y="983819"/>
                </a:lnTo>
                <a:lnTo>
                  <a:pt x="777625" y="963021"/>
                </a:lnTo>
                <a:lnTo>
                  <a:pt x="814827" y="939032"/>
                </a:lnTo>
                <a:lnTo>
                  <a:pt x="849753" y="912036"/>
                </a:lnTo>
                <a:lnTo>
                  <a:pt x="882218" y="882215"/>
                </a:lnTo>
                <a:lnTo>
                  <a:pt x="912040" y="849750"/>
                </a:lnTo>
                <a:lnTo>
                  <a:pt x="939038" y="814826"/>
                </a:lnTo>
                <a:lnTo>
                  <a:pt x="963028" y="777623"/>
                </a:lnTo>
                <a:lnTo>
                  <a:pt x="983828" y="738325"/>
                </a:lnTo>
                <a:lnTo>
                  <a:pt x="1001255" y="697114"/>
                </a:lnTo>
                <a:lnTo>
                  <a:pt x="1015127" y="654173"/>
                </a:lnTo>
                <a:lnTo>
                  <a:pt x="1025262" y="609683"/>
                </a:lnTo>
                <a:lnTo>
                  <a:pt x="1031477" y="563827"/>
                </a:lnTo>
                <a:lnTo>
                  <a:pt x="1033589" y="516788"/>
                </a:lnTo>
                <a:lnTo>
                  <a:pt x="1031455" y="469743"/>
                </a:lnTo>
                <a:lnTo>
                  <a:pt x="1025220" y="423883"/>
                </a:lnTo>
                <a:lnTo>
                  <a:pt x="1015066" y="379390"/>
                </a:lnTo>
                <a:lnTo>
                  <a:pt x="1001177" y="336446"/>
                </a:lnTo>
                <a:lnTo>
                  <a:pt x="983735" y="295234"/>
                </a:lnTo>
                <a:lnTo>
                  <a:pt x="962921" y="255936"/>
                </a:lnTo>
                <a:lnTo>
                  <a:pt x="938918" y="218733"/>
                </a:lnTo>
                <a:lnTo>
                  <a:pt x="911908" y="183810"/>
                </a:lnTo>
                <a:lnTo>
                  <a:pt x="882075" y="151347"/>
                </a:lnTo>
                <a:lnTo>
                  <a:pt x="849599" y="121527"/>
                </a:lnTo>
                <a:lnTo>
                  <a:pt x="814665" y="94533"/>
                </a:lnTo>
                <a:lnTo>
                  <a:pt x="777453" y="70547"/>
                </a:lnTo>
                <a:lnTo>
                  <a:pt x="738146" y="49750"/>
                </a:lnTo>
                <a:lnTo>
                  <a:pt x="696927" y="32326"/>
                </a:lnTo>
                <a:lnTo>
                  <a:pt x="653977" y="18457"/>
                </a:lnTo>
                <a:lnTo>
                  <a:pt x="609480" y="8324"/>
                </a:lnTo>
                <a:lnTo>
                  <a:pt x="563618" y="2111"/>
                </a:lnTo>
                <a:lnTo>
                  <a:pt x="516572" y="0"/>
                </a:lnTo>
                <a:close/>
              </a:path>
            </a:pathLst>
          </a:custGeom>
          <a:solidFill>
            <a:srgbClr val="0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64DDAEBA-747A-FCF2-1998-C2F4EF741C80}"/>
              </a:ext>
            </a:extLst>
          </p:cNvPr>
          <p:cNvSpPr/>
          <p:nvPr/>
        </p:nvSpPr>
        <p:spPr>
          <a:xfrm>
            <a:off x="8229348" y="3061304"/>
            <a:ext cx="1027430" cy="2196465"/>
          </a:xfrm>
          <a:custGeom>
            <a:avLst/>
            <a:gdLst/>
            <a:ahLst/>
            <a:cxnLst/>
            <a:rect l="l" t="t" r="r" b="b"/>
            <a:pathLst>
              <a:path w="1027429" h="2196465">
                <a:moveTo>
                  <a:pt x="513689" y="0"/>
                </a:moveTo>
                <a:lnTo>
                  <a:pt x="466931" y="2099"/>
                </a:lnTo>
                <a:lnTo>
                  <a:pt x="421349" y="8276"/>
                </a:lnTo>
                <a:lnTo>
                  <a:pt x="377125" y="18350"/>
                </a:lnTo>
                <a:lnTo>
                  <a:pt x="334440" y="32138"/>
                </a:lnTo>
                <a:lnTo>
                  <a:pt x="293476" y="49461"/>
                </a:lnTo>
                <a:lnTo>
                  <a:pt x="254413" y="70135"/>
                </a:lnTo>
                <a:lnTo>
                  <a:pt x="217434" y="93981"/>
                </a:lnTo>
                <a:lnTo>
                  <a:pt x="182719" y="120816"/>
                </a:lnTo>
                <a:lnTo>
                  <a:pt x="150450" y="150460"/>
                </a:lnTo>
                <a:lnTo>
                  <a:pt x="120808" y="182730"/>
                </a:lnTo>
                <a:lnTo>
                  <a:pt x="93974" y="217445"/>
                </a:lnTo>
                <a:lnTo>
                  <a:pt x="70130" y="254425"/>
                </a:lnTo>
                <a:lnTo>
                  <a:pt x="49457" y="293487"/>
                </a:lnTo>
                <a:lnTo>
                  <a:pt x="32135" y="334450"/>
                </a:lnTo>
                <a:lnTo>
                  <a:pt x="18348" y="377134"/>
                </a:lnTo>
                <a:lnTo>
                  <a:pt x="8275" y="421355"/>
                </a:lnTo>
                <a:lnTo>
                  <a:pt x="2099" y="466934"/>
                </a:lnTo>
                <a:lnTo>
                  <a:pt x="0" y="513689"/>
                </a:lnTo>
                <a:lnTo>
                  <a:pt x="0" y="1682356"/>
                </a:lnTo>
                <a:lnTo>
                  <a:pt x="2099" y="1729110"/>
                </a:lnTo>
                <a:lnTo>
                  <a:pt x="8275" y="1774689"/>
                </a:lnTo>
                <a:lnTo>
                  <a:pt x="18348" y="1818911"/>
                </a:lnTo>
                <a:lnTo>
                  <a:pt x="32135" y="1861595"/>
                </a:lnTo>
                <a:lnTo>
                  <a:pt x="49457" y="1902558"/>
                </a:lnTo>
                <a:lnTo>
                  <a:pt x="70130" y="1941620"/>
                </a:lnTo>
                <a:lnTo>
                  <a:pt x="93974" y="1978600"/>
                </a:lnTo>
                <a:lnTo>
                  <a:pt x="120808" y="2013315"/>
                </a:lnTo>
                <a:lnTo>
                  <a:pt x="150450" y="2045585"/>
                </a:lnTo>
                <a:lnTo>
                  <a:pt x="182719" y="2075229"/>
                </a:lnTo>
                <a:lnTo>
                  <a:pt x="217434" y="2102064"/>
                </a:lnTo>
                <a:lnTo>
                  <a:pt x="254413" y="2125909"/>
                </a:lnTo>
                <a:lnTo>
                  <a:pt x="293476" y="2146584"/>
                </a:lnTo>
                <a:lnTo>
                  <a:pt x="334440" y="2163906"/>
                </a:lnTo>
                <a:lnTo>
                  <a:pt x="377125" y="2177695"/>
                </a:lnTo>
                <a:lnTo>
                  <a:pt x="421349" y="2187769"/>
                </a:lnTo>
                <a:lnTo>
                  <a:pt x="466931" y="2193946"/>
                </a:lnTo>
                <a:lnTo>
                  <a:pt x="513689" y="2196045"/>
                </a:lnTo>
                <a:lnTo>
                  <a:pt x="560448" y="2193946"/>
                </a:lnTo>
                <a:lnTo>
                  <a:pt x="606029" y="2187769"/>
                </a:lnTo>
                <a:lnTo>
                  <a:pt x="650253" y="2177695"/>
                </a:lnTo>
                <a:lnTo>
                  <a:pt x="692938" y="2163906"/>
                </a:lnTo>
                <a:lnTo>
                  <a:pt x="733902" y="2146584"/>
                </a:lnTo>
                <a:lnTo>
                  <a:pt x="772965" y="2125909"/>
                </a:lnTo>
                <a:lnTo>
                  <a:pt x="809944" y="2102064"/>
                </a:lnTo>
                <a:lnTo>
                  <a:pt x="844659" y="2075229"/>
                </a:lnTo>
                <a:lnTo>
                  <a:pt x="876928" y="2045585"/>
                </a:lnTo>
                <a:lnTo>
                  <a:pt x="906570" y="2013315"/>
                </a:lnTo>
                <a:lnTo>
                  <a:pt x="933404" y="1978600"/>
                </a:lnTo>
                <a:lnTo>
                  <a:pt x="957248" y="1941620"/>
                </a:lnTo>
                <a:lnTo>
                  <a:pt x="977922" y="1902558"/>
                </a:lnTo>
                <a:lnTo>
                  <a:pt x="995243" y="1861595"/>
                </a:lnTo>
                <a:lnTo>
                  <a:pt x="1009030" y="1818911"/>
                </a:lnTo>
                <a:lnTo>
                  <a:pt x="1019103" y="1774689"/>
                </a:lnTo>
                <a:lnTo>
                  <a:pt x="1025280" y="1729110"/>
                </a:lnTo>
                <a:lnTo>
                  <a:pt x="1027379" y="1682356"/>
                </a:lnTo>
                <a:lnTo>
                  <a:pt x="1027379" y="513689"/>
                </a:lnTo>
                <a:lnTo>
                  <a:pt x="1025280" y="466934"/>
                </a:lnTo>
                <a:lnTo>
                  <a:pt x="1019103" y="421355"/>
                </a:lnTo>
                <a:lnTo>
                  <a:pt x="1009030" y="377134"/>
                </a:lnTo>
                <a:lnTo>
                  <a:pt x="995243" y="334450"/>
                </a:lnTo>
                <a:lnTo>
                  <a:pt x="977922" y="293487"/>
                </a:lnTo>
                <a:lnTo>
                  <a:pt x="957248" y="254425"/>
                </a:lnTo>
                <a:lnTo>
                  <a:pt x="933404" y="217445"/>
                </a:lnTo>
                <a:lnTo>
                  <a:pt x="906570" y="182730"/>
                </a:lnTo>
                <a:lnTo>
                  <a:pt x="876928" y="150460"/>
                </a:lnTo>
                <a:lnTo>
                  <a:pt x="844659" y="120816"/>
                </a:lnTo>
                <a:lnTo>
                  <a:pt x="809944" y="93981"/>
                </a:lnTo>
                <a:lnTo>
                  <a:pt x="772965" y="70135"/>
                </a:lnTo>
                <a:lnTo>
                  <a:pt x="733902" y="49461"/>
                </a:lnTo>
                <a:lnTo>
                  <a:pt x="692938" y="32138"/>
                </a:lnTo>
                <a:lnTo>
                  <a:pt x="650253" y="18350"/>
                </a:lnTo>
                <a:lnTo>
                  <a:pt x="606029" y="8276"/>
                </a:lnTo>
                <a:lnTo>
                  <a:pt x="560448" y="2099"/>
                </a:lnTo>
                <a:lnTo>
                  <a:pt x="513689" y="0"/>
                </a:lnTo>
                <a:close/>
              </a:path>
            </a:pathLst>
          </a:custGeom>
          <a:solidFill>
            <a:srgbClr val="0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46D13D4F-0D05-5341-3DF6-697770EEE8D1}"/>
              </a:ext>
            </a:extLst>
          </p:cNvPr>
          <p:cNvSpPr/>
          <p:nvPr/>
        </p:nvSpPr>
        <p:spPr>
          <a:xfrm>
            <a:off x="8229331" y="5398615"/>
            <a:ext cx="2183765" cy="1027430"/>
          </a:xfrm>
          <a:custGeom>
            <a:avLst/>
            <a:gdLst/>
            <a:ahLst/>
            <a:cxnLst/>
            <a:rect l="l" t="t" r="r" b="b"/>
            <a:pathLst>
              <a:path w="2183765" h="1027429">
                <a:moveTo>
                  <a:pt x="1669516" y="0"/>
                </a:moveTo>
                <a:lnTo>
                  <a:pt x="513702" y="0"/>
                </a:lnTo>
                <a:lnTo>
                  <a:pt x="466947" y="2099"/>
                </a:lnTo>
                <a:lnTo>
                  <a:pt x="421368" y="8275"/>
                </a:lnTo>
                <a:lnTo>
                  <a:pt x="377145" y="18348"/>
                </a:lnTo>
                <a:lnTo>
                  <a:pt x="334461" y="32135"/>
                </a:lnTo>
                <a:lnTo>
                  <a:pt x="293497" y="49457"/>
                </a:lnTo>
                <a:lnTo>
                  <a:pt x="254434" y="70130"/>
                </a:lnTo>
                <a:lnTo>
                  <a:pt x="217454" y="93974"/>
                </a:lnTo>
                <a:lnTo>
                  <a:pt x="182737" y="120808"/>
                </a:lnTo>
                <a:lnTo>
                  <a:pt x="150466" y="150450"/>
                </a:lnTo>
                <a:lnTo>
                  <a:pt x="120822" y="182719"/>
                </a:lnTo>
                <a:lnTo>
                  <a:pt x="93985" y="217434"/>
                </a:lnTo>
                <a:lnTo>
                  <a:pt x="70139" y="254413"/>
                </a:lnTo>
                <a:lnTo>
                  <a:pt x="49463" y="293476"/>
                </a:lnTo>
                <a:lnTo>
                  <a:pt x="32140" y="334440"/>
                </a:lnTo>
                <a:lnTo>
                  <a:pt x="18351" y="377125"/>
                </a:lnTo>
                <a:lnTo>
                  <a:pt x="8277" y="421349"/>
                </a:lnTo>
                <a:lnTo>
                  <a:pt x="2099" y="466931"/>
                </a:lnTo>
                <a:lnTo>
                  <a:pt x="0" y="513689"/>
                </a:lnTo>
                <a:lnTo>
                  <a:pt x="2099" y="560448"/>
                </a:lnTo>
                <a:lnTo>
                  <a:pt x="8277" y="606029"/>
                </a:lnTo>
                <a:lnTo>
                  <a:pt x="18351" y="650253"/>
                </a:lnTo>
                <a:lnTo>
                  <a:pt x="32140" y="692938"/>
                </a:lnTo>
                <a:lnTo>
                  <a:pt x="49463" y="733902"/>
                </a:lnTo>
                <a:lnTo>
                  <a:pt x="70139" y="772965"/>
                </a:lnTo>
                <a:lnTo>
                  <a:pt x="93985" y="809944"/>
                </a:lnTo>
                <a:lnTo>
                  <a:pt x="120822" y="844659"/>
                </a:lnTo>
                <a:lnTo>
                  <a:pt x="150466" y="876928"/>
                </a:lnTo>
                <a:lnTo>
                  <a:pt x="182737" y="906570"/>
                </a:lnTo>
                <a:lnTo>
                  <a:pt x="217454" y="933404"/>
                </a:lnTo>
                <a:lnTo>
                  <a:pt x="254434" y="957248"/>
                </a:lnTo>
                <a:lnTo>
                  <a:pt x="293497" y="977922"/>
                </a:lnTo>
                <a:lnTo>
                  <a:pt x="334461" y="995243"/>
                </a:lnTo>
                <a:lnTo>
                  <a:pt x="377145" y="1009030"/>
                </a:lnTo>
                <a:lnTo>
                  <a:pt x="421368" y="1019103"/>
                </a:lnTo>
                <a:lnTo>
                  <a:pt x="466947" y="1025280"/>
                </a:lnTo>
                <a:lnTo>
                  <a:pt x="513702" y="1027379"/>
                </a:lnTo>
                <a:lnTo>
                  <a:pt x="1669516" y="1027379"/>
                </a:lnTo>
                <a:lnTo>
                  <a:pt x="1716271" y="1025280"/>
                </a:lnTo>
                <a:lnTo>
                  <a:pt x="1761850" y="1019103"/>
                </a:lnTo>
                <a:lnTo>
                  <a:pt x="1806072" y="1009030"/>
                </a:lnTo>
                <a:lnTo>
                  <a:pt x="1848755" y="995243"/>
                </a:lnTo>
                <a:lnTo>
                  <a:pt x="1889718" y="977922"/>
                </a:lnTo>
                <a:lnTo>
                  <a:pt x="1928780" y="957248"/>
                </a:lnTo>
                <a:lnTo>
                  <a:pt x="1965760" y="933404"/>
                </a:lnTo>
                <a:lnTo>
                  <a:pt x="2000476" y="906570"/>
                </a:lnTo>
                <a:lnTo>
                  <a:pt x="2032746" y="876928"/>
                </a:lnTo>
                <a:lnTo>
                  <a:pt x="2062389" y="844659"/>
                </a:lnTo>
                <a:lnTo>
                  <a:pt x="2089224" y="809944"/>
                </a:lnTo>
                <a:lnTo>
                  <a:pt x="2113070" y="772965"/>
                </a:lnTo>
                <a:lnTo>
                  <a:pt x="2133744" y="733902"/>
                </a:lnTo>
                <a:lnTo>
                  <a:pt x="2151067" y="692938"/>
                </a:lnTo>
                <a:lnTo>
                  <a:pt x="2164855" y="650253"/>
                </a:lnTo>
                <a:lnTo>
                  <a:pt x="2174929" y="606029"/>
                </a:lnTo>
                <a:lnTo>
                  <a:pt x="2181106" y="560448"/>
                </a:lnTo>
                <a:lnTo>
                  <a:pt x="2183206" y="513689"/>
                </a:lnTo>
                <a:lnTo>
                  <a:pt x="2181106" y="466931"/>
                </a:lnTo>
                <a:lnTo>
                  <a:pt x="2174929" y="421349"/>
                </a:lnTo>
                <a:lnTo>
                  <a:pt x="2164855" y="377125"/>
                </a:lnTo>
                <a:lnTo>
                  <a:pt x="2151067" y="334440"/>
                </a:lnTo>
                <a:lnTo>
                  <a:pt x="2133744" y="293476"/>
                </a:lnTo>
                <a:lnTo>
                  <a:pt x="2113070" y="254413"/>
                </a:lnTo>
                <a:lnTo>
                  <a:pt x="2089224" y="217434"/>
                </a:lnTo>
                <a:lnTo>
                  <a:pt x="2062389" y="182719"/>
                </a:lnTo>
                <a:lnTo>
                  <a:pt x="2032746" y="150450"/>
                </a:lnTo>
                <a:lnTo>
                  <a:pt x="2000476" y="120808"/>
                </a:lnTo>
                <a:lnTo>
                  <a:pt x="1965760" y="93974"/>
                </a:lnTo>
                <a:lnTo>
                  <a:pt x="1928780" y="70130"/>
                </a:lnTo>
                <a:lnTo>
                  <a:pt x="1889718" y="49457"/>
                </a:lnTo>
                <a:lnTo>
                  <a:pt x="1848755" y="32135"/>
                </a:lnTo>
                <a:lnTo>
                  <a:pt x="1806072" y="18348"/>
                </a:lnTo>
                <a:lnTo>
                  <a:pt x="1761850" y="8275"/>
                </a:lnTo>
                <a:lnTo>
                  <a:pt x="1716271" y="2099"/>
                </a:lnTo>
                <a:lnTo>
                  <a:pt x="1669516" y="0"/>
                </a:lnTo>
                <a:close/>
              </a:path>
            </a:pathLst>
          </a:custGeom>
          <a:solidFill>
            <a:srgbClr val="0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FE2B2028-9F3C-A79C-BA02-1BFC9ACB17E5}"/>
              </a:ext>
            </a:extLst>
          </p:cNvPr>
          <p:cNvSpPr/>
          <p:nvPr/>
        </p:nvSpPr>
        <p:spPr>
          <a:xfrm>
            <a:off x="10540951" y="4242798"/>
            <a:ext cx="1040765" cy="2183765"/>
          </a:xfrm>
          <a:custGeom>
            <a:avLst/>
            <a:gdLst/>
            <a:ahLst/>
            <a:cxnLst/>
            <a:rect l="l" t="t" r="r" b="b"/>
            <a:pathLst>
              <a:path w="1040765" h="2183765">
                <a:moveTo>
                  <a:pt x="520128" y="0"/>
                </a:moveTo>
                <a:lnTo>
                  <a:pt x="472784" y="2125"/>
                </a:lnTo>
                <a:lnTo>
                  <a:pt x="426631" y="8379"/>
                </a:lnTo>
                <a:lnTo>
                  <a:pt x="381854" y="18578"/>
                </a:lnTo>
                <a:lnTo>
                  <a:pt x="338635" y="32538"/>
                </a:lnTo>
                <a:lnTo>
                  <a:pt x="297159" y="50076"/>
                </a:lnTo>
                <a:lnTo>
                  <a:pt x="257609" y="71008"/>
                </a:lnTo>
                <a:lnTo>
                  <a:pt x="220168" y="95151"/>
                </a:lnTo>
                <a:lnTo>
                  <a:pt x="185020" y="122320"/>
                </a:lnTo>
                <a:lnTo>
                  <a:pt x="152349" y="152333"/>
                </a:lnTo>
                <a:lnTo>
                  <a:pt x="122337" y="185005"/>
                </a:lnTo>
                <a:lnTo>
                  <a:pt x="95169" y="220154"/>
                </a:lnTo>
                <a:lnTo>
                  <a:pt x="71028" y="257595"/>
                </a:lnTo>
                <a:lnTo>
                  <a:pt x="50097" y="297145"/>
                </a:lnTo>
                <a:lnTo>
                  <a:pt x="32561" y="338620"/>
                </a:lnTo>
                <a:lnTo>
                  <a:pt x="18601" y="381837"/>
                </a:lnTo>
                <a:lnTo>
                  <a:pt x="8404" y="426612"/>
                </a:lnTo>
                <a:lnTo>
                  <a:pt x="2150" y="472762"/>
                </a:lnTo>
                <a:lnTo>
                  <a:pt x="25" y="520103"/>
                </a:lnTo>
                <a:lnTo>
                  <a:pt x="0" y="1663064"/>
                </a:lnTo>
                <a:lnTo>
                  <a:pt x="2125" y="1710409"/>
                </a:lnTo>
                <a:lnTo>
                  <a:pt x="8379" y="1756563"/>
                </a:lnTo>
                <a:lnTo>
                  <a:pt x="18578" y="1801341"/>
                </a:lnTo>
                <a:lnTo>
                  <a:pt x="32538" y="1844562"/>
                </a:lnTo>
                <a:lnTo>
                  <a:pt x="50077" y="1886040"/>
                </a:lnTo>
                <a:lnTo>
                  <a:pt x="71009" y="1925593"/>
                </a:lnTo>
                <a:lnTo>
                  <a:pt x="95152" y="1963037"/>
                </a:lnTo>
                <a:lnTo>
                  <a:pt x="122322" y="1998188"/>
                </a:lnTo>
                <a:lnTo>
                  <a:pt x="152336" y="2030863"/>
                </a:lnTo>
                <a:lnTo>
                  <a:pt x="185010" y="2060878"/>
                </a:lnTo>
                <a:lnTo>
                  <a:pt x="220160" y="2088049"/>
                </a:lnTo>
                <a:lnTo>
                  <a:pt x="257603" y="2112193"/>
                </a:lnTo>
                <a:lnTo>
                  <a:pt x="297155" y="2133126"/>
                </a:lnTo>
                <a:lnTo>
                  <a:pt x="338632" y="2150665"/>
                </a:lnTo>
                <a:lnTo>
                  <a:pt x="381852" y="2164626"/>
                </a:lnTo>
                <a:lnTo>
                  <a:pt x="426630" y="2174826"/>
                </a:lnTo>
                <a:lnTo>
                  <a:pt x="472783" y="2181080"/>
                </a:lnTo>
                <a:lnTo>
                  <a:pt x="520128" y="2183206"/>
                </a:lnTo>
                <a:lnTo>
                  <a:pt x="567469" y="2181080"/>
                </a:lnTo>
                <a:lnTo>
                  <a:pt x="613618" y="2174826"/>
                </a:lnTo>
                <a:lnTo>
                  <a:pt x="658393" y="2164626"/>
                </a:lnTo>
                <a:lnTo>
                  <a:pt x="701610" y="2150665"/>
                </a:lnTo>
                <a:lnTo>
                  <a:pt x="743086" y="2133126"/>
                </a:lnTo>
                <a:lnTo>
                  <a:pt x="782636" y="2112193"/>
                </a:lnTo>
                <a:lnTo>
                  <a:pt x="820077" y="2088049"/>
                </a:lnTo>
                <a:lnTo>
                  <a:pt x="855225" y="2060878"/>
                </a:lnTo>
                <a:lnTo>
                  <a:pt x="887898" y="2030863"/>
                </a:lnTo>
                <a:lnTo>
                  <a:pt x="917911" y="1998188"/>
                </a:lnTo>
                <a:lnTo>
                  <a:pt x="945080" y="1963037"/>
                </a:lnTo>
                <a:lnTo>
                  <a:pt x="969223" y="1925593"/>
                </a:lnTo>
                <a:lnTo>
                  <a:pt x="990155" y="1886040"/>
                </a:lnTo>
                <a:lnTo>
                  <a:pt x="1007693" y="1844562"/>
                </a:lnTo>
                <a:lnTo>
                  <a:pt x="1021653" y="1801341"/>
                </a:lnTo>
                <a:lnTo>
                  <a:pt x="1031852" y="1756563"/>
                </a:lnTo>
                <a:lnTo>
                  <a:pt x="1038106" y="1710409"/>
                </a:lnTo>
                <a:lnTo>
                  <a:pt x="1040231" y="1663064"/>
                </a:lnTo>
                <a:lnTo>
                  <a:pt x="1040231" y="520103"/>
                </a:lnTo>
                <a:lnTo>
                  <a:pt x="1038106" y="472762"/>
                </a:lnTo>
                <a:lnTo>
                  <a:pt x="1031852" y="426612"/>
                </a:lnTo>
                <a:lnTo>
                  <a:pt x="1021655" y="381837"/>
                </a:lnTo>
                <a:lnTo>
                  <a:pt x="1007695" y="338620"/>
                </a:lnTo>
                <a:lnTo>
                  <a:pt x="990159" y="297145"/>
                </a:lnTo>
                <a:lnTo>
                  <a:pt x="969228" y="257595"/>
                </a:lnTo>
                <a:lnTo>
                  <a:pt x="945087" y="220154"/>
                </a:lnTo>
                <a:lnTo>
                  <a:pt x="917919" y="185005"/>
                </a:lnTo>
                <a:lnTo>
                  <a:pt x="887907" y="152333"/>
                </a:lnTo>
                <a:lnTo>
                  <a:pt x="855236" y="122320"/>
                </a:lnTo>
                <a:lnTo>
                  <a:pt x="820088" y="95151"/>
                </a:lnTo>
                <a:lnTo>
                  <a:pt x="782647" y="71008"/>
                </a:lnTo>
                <a:lnTo>
                  <a:pt x="743097" y="50076"/>
                </a:lnTo>
                <a:lnTo>
                  <a:pt x="701621" y="32538"/>
                </a:lnTo>
                <a:lnTo>
                  <a:pt x="658402" y="18578"/>
                </a:lnTo>
                <a:lnTo>
                  <a:pt x="613625" y="8379"/>
                </a:lnTo>
                <a:lnTo>
                  <a:pt x="567472" y="2125"/>
                </a:lnTo>
                <a:lnTo>
                  <a:pt x="520128" y="0"/>
                </a:lnTo>
                <a:close/>
              </a:path>
            </a:pathLst>
          </a:custGeom>
          <a:solidFill>
            <a:srgbClr val="0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F424E271-384E-0721-A34D-DEA0C1CEE17D}"/>
              </a:ext>
            </a:extLst>
          </p:cNvPr>
          <p:cNvSpPr/>
          <p:nvPr/>
        </p:nvSpPr>
        <p:spPr>
          <a:xfrm>
            <a:off x="9385154" y="3061327"/>
            <a:ext cx="2196465" cy="1040765"/>
          </a:xfrm>
          <a:custGeom>
            <a:avLst/>
            <a:gdLst/>
            <a:ahLst/>
            <a:cxnLst/>
            <a:rect l="l" t="t" r="r" b="b"/>
            <a:pathLst>
              <a:path w="2196465" h="1040764">
                <a:moveTo>
                  <a:pt x="1675942" y="0"/>
                </a:moveTo>
                <a:lnTo>
                  <a:pt x="520103" y="0"/>
                </a:lnTo>
                <a:lnTo>
                  <a:pt x="472762" y="2125"/>
                </a:lnTo>
                <a:lnTo>
                  <a:pt x="426612" y="8378"/>
                </a:lnTo>
                <a:lnTo>
                  <a:pt x="381837" y="18576"/>
                </a:lnTo>
                <a:lnTo>
                  <a:pt x="338620" y="32535"/>
                </a:lnTo>
                <a:lnTo>
                  <a:pt x="297145" y="50072"/>
                </a:lnTo>
                <a:lnTo>
                  <a:pt x="257595" y="71002"/>
                </a:lnTo>
                <a:lnTo>
                  <a:pt x="220154" y="95144"/>
                </a:lnTo>
                <a:lnTo>
                  <a:pt x="185005" y="122312"/>
                </a:lnTo>
                <a:lnTo>
                  <a:pt x="152333" y="152323"/>
                </a:lnTo>
                <a:lnTo>
                  <a:pt x="122320" y="184995"/>
                </a:lnTo>
                <a:lnTo>
                  <a:pt x="95151" y="220143"/>
                </a:lnTo>
                <a:lnTo>
                  <a:pt x="71008" y="257584"/>
                </a:lnTo>
                <a:lnTo>
                  <a:pt x="50076" y="297134"/>
                </a:lnTo>
                <a:lnTo>
                  <a:pt x="32538" y="338610"/>
                </a:lnTo>
                <a:lnTo>
                  <a:pt x="18578" y="381829"/>
                </a:lnTo>
                <a:lnTo>
                  <a:pt x="8379" y="426606"/>
                </a:lnTo>
                <a:lnTo>
                  <a:pt x="2125" y="472758"/>
                </a:lnTo>
                <a:lnTo>
                  <a:pt x="0" y="520103"/>
                </a:lnTo>
                <a:lnTo>
                  <a:pt x="2125" y="567443"/>
                </a:lnTo>
                <a:lnTo>
                  <a:pt x="8379" y="613593"/>
                </a:lnTo>
                <a:lnTo>
                  <a:pt x="18578" y="658368"/>
                </a:lnTo>
                <a:lnTo>
                  <a:pt x="32538" y="701585"/>
                </a:lnTo>
                <a:lnTo>
                  <a:pt x="50076" y="743060"/>
                </a:lnTo>
                <a:lnTo>
                  <a:pt x="71008" y="782610"/>
                </a:lnTo>
                <a:lnTo>
                  <a:pt x="95151" y="820051"/>
                </a:lnTo>
                <a:lnTo>
                  <a:pt x="122320" y="855200"/>
                </a:lnTo>
                <a:lnTo>
                  <a:pt x="152333" y="887872"/>
                </a:lnTo>
                <a:lnTo>
                  <a:pt x="185005" y="917885"/>
                </a:lnTo>
                <a:lnTo>
                  <a:pt x="220154" y="945055"/>
                </a:lnTo>
                <a:lnTo>
                  <a:pt x="257595" y="969197"/>
                </a:lnTo>
                <a:lnTo>
                  <a:pt x="297145" y="990129"/>
                </a:lnTo>
                <a:lnTo>
                  <a:pt x="338620" y="1007667"/>
                </a:lnTo>
                <a:lnTo>
                  <a:pt x="381837" y="1021627"/>
                </a:lnTo>
                <a:lnTo>
                  <a:pt x="426612" y="1031826"/>
                </a:lnTo>
                <a:lnTo>
                  <a:pt x="472762" y="1038080"/>
                </a:lnTo>
                <a:lnTo>
                  <a:pt x="520103" y="1040206"/>
                </a:lnTo>
                <a:lnTo>
                  <a:pt x="1675942" y="1040206"/>
                </a:lnTo>
                <a:lnTo>
                  <a:pt x="1723283" y="1038080"/>
                </a:lnTo>
                <a:lnTo>
                  <a:pt x="1769432" y="1031827"/>
                </a:lnTo>
                <a:lnTo>
                  <a:pt x="1814208" y="1021629"/>
                </a:lnTo>
                <a:lnTo>
                  <a:pt x="1857425" y="1007670"/>
                </a:lnTo>
                <a:lnTo>
                  <a:pt x="1898900" y="990133"/>
                </a:lnTo>
                <a:lnTo>
                  <a:pt x="1938450" y="969203"/>
                </a:lnTo>
                <a:lnTo>
                  <a:pt x="1975891" y="945062"/>
                </a:lnTo>
                <a:lnTo>
                  <a:pt x="2011040" y="917894"/>
                </a:lnTo>
                <a:lnTo>
                  <a:pt x="2043712" y="887882"/>
                </a:lnTo>
                <a:lnTo>
                  <a:pt x="2073725" y="855210"/>
                </a:lnTo>
                <a:lnTo>
                  <a:pt x="2100894" y="820062"/>
                </a:lnTo>
                <a:lnTo>
                  <a:pt x="2125037" y="782621"/>
                </a:lnTo>
                <a:lnTo>
                  <a:pt x="2145969" y="743071"/>
                </a:lnTo>
                <a:lnTo>
                  <a:pt x="2163507" y="701595"/>
                </a:lnTo>
                <a:lnTo>
                  <a:pt x="2177467" y="658377"/>
                </a:lnTo>
                <a:lnTo>
                  <a:pt x="2187666" y="613599"/>
                </a:lnTo>
                <a:lnTo>
                  <a:pt x="2193920" y="567447"/>
                </a:lnTo>
                <a:lnTo>
                  <a:pt x="2196045" y="520103"/>
                </a:lnTo>
                <a:lnTo>
                  <a:pt x="2193920" y="472762"/>
                </a:lnTo>
                <a:lnTo>
                  <a:pt x="2187666" y="426612"/>
                </a:lnTo>
                <a:lnTo>
                  <a:pt x="2177467" y="381837"/>
                </a:lnTo>
                <a:lnTo>
                  <a:pt x="2163507" y="338620"/>
                </a:lnTo>
                <a:lnTo>
                  <a:pt x="2145969" y="297145"/>
                </a:lnTo>
                <a:lnTo>
                  <a:pt x="2125037" y="257595"/>
                </a:lnTo>
                <a:lnTo>
                  <a:pt x="2100894" y="220154"/>
                </a:lnTo>
                <a:lnTo>
                  <a:pt x="2073725" y="185005"/>
                </a:lnTo>
                <a:lnTo>
                  <a:pt x="2043712" y="152333"/>
                </a:lnTo>
                <a:lnTo>
                  <a:pt x="2011040" y="122320"/>
                </a:lnTo>
                <a:lnTo>
                  <a:pt x="1975891" y="95151"/>
                </a:lnTo>
                <a:lnTo>
                  <a:pt x="1938450" y="71008"/>
                </a:lnTo>
                <a:lnTo>
                  <a:pt x="1898900" y="50076"/>
                </a:lnTo>
                <a:lnTo>
                  <a:pt x="1857425" y="32538"/>
                </a:lnTo>
                <a:lnTo>
                  <a:pt x="1814208" y="18578"/>
                </a:lnTo>
                <a:lnTo>
                  <a:pt x="1769432" y="8379"/>
                </a:lnTo>
                <a:lnTo>
                  <a:pt x="1723283" y="2125"/>
                </a:lnTo>
                <a:lnTo>
                  <a:pt x="1675942" y="0"/>
                </a:lnTo>
                <a:close/>
              </a:path>
            </a:pathLst>
          </a:custGeom>
          <a:solidFill>
            <a:srgbClr val="0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EC1E5588-F2F1-2E35-C622-965E28553AD6}"/>
              </a:ext>
            </a:extLst>
          </p:cNvPr>
          <p:cNvSpPr txBox="1">
            <a:spLocks/>
          </p:cNvSpPr>
          <p:nvPr/>
        </p:nvSpPr>
        <p:spPr>
          <a:xfrm>
            <a:off x="611294" y="1752201"/>
            <a:ext cx="7796106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000" b="1" i="0">
                <a:solidFill>
                  <a:srgbClr val="004040"/>
                </a:solidFill>
                <a:latin typeface="Poppins"/>
                <a:ea typeface="+mj-ea"/>
                <a:cs typeface="Poppins"/>
              </a:defRPr>
            </a:lvl1pPr>
          </a:lstStyle>
          <a:p>
            <a:pPr marL="12700" marR="5080">
              <a:spcBef>
                <a:spcPts val="100"/>
              </a:spcBef>
              <a:tabLst>
                <a:tab pos="2474595" algn="l"/>
                <a:tab pos="4370705" algn="l"/>
              </a:tabLst>
            </a:pPr>
            <a:r>
              <a:rPr lang="en-US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 banner 728x90</a:t>
            </a:r>
            <a:endParaRPr lang="en-US" kern="0" spc="-1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bject 10">
            <a:extLst>
              <a:ext uri="{FF2B5EF4-FFF2-40B4-BE49-F238E27FC236}">
                <a16:creationId xmlns:a16="http://schemas.microsoft.com/office/drawing/2014/main" id="{921A5D11-325F-2BB2-D5BF-8FD480747543}"/>
              </a:ext>
            </a:extLst>
          </p:cNvPr>
          <p:cNvSpPr txBox="1">
            <a:spLocks/>
          </p:cNvSpPr>
          <p:nvPr/>
        </p:nvSpPr>
        <p:spPr>
          <a:xfrm>
            <a:off x="610380" y="2680032"/>
            <a:ext cx="7352519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000" b="1" i="0">
                <a:solidFill>
                  <a:srgbClr val="004040"/>
                </a:solidFill>
                <a:latin typeface="Poppins"/>
                <a:ea typeface="+mj-ea"/>
                <a:cs typeface="Poppins"/>
              </a:defRPr>
            </a:lvl1pPr>
          </a:lstStyle>
          <a:p>
            <a:pPr marL="12700" marR="5080">
              <a:spcBef>
                <a:spcPts val="100"/>
              </a:spcBef>
              <a:tabLst>
                <a:tab pos="2474595" algn="l"/>
                <a:tab pos="4370705" algn="l"/>
              </a:tabLst>
            </a:pPr>
            <a:r>
              <a:rPr lang="en-US" sz="1400" u="sng" kern="0" spc="-10" dirty="0">
                <a:solidFill>
                  <a:srgbClr val="003D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Medium" panose="00000600000000000000" pitchFamily="2" charset="0"/>
                <a:cs typeface="Poppins Medium" panose="00000600000000000000" pitchFamily="2" charset="0"/>
              </a:rPr>
              <a:t>Asset instructions:</a:t>
            </a:r>
          </a:p>
          <a:p>
            <a:pPr marL="12700" marR="5080">
              <a:spcBef>
                <a:spcPts val="100"/>
              </a:spcBef>
              <a:tabLst>
                <a:tab pos="2474595" algn="l"/>
                <a:tab pos="4370705" algn="l"/>
              </a:tabLst>
            </a:pPr>
            <a:r>
              <a:rPr lang="en-US" sz="1400" b="0" dirty="0"/>
              <a:t>Use the provided banners on your website, social media profiles, or email signatures. You can modify these banners with your booth number and company logo. </a:t>
            </a:r>
            <a:endParaRPr lang="en-US" sz="1400" b="0" u="sng" kern="0" spc="-10" dirty="0">
              <a:solidFill>
                <a:srgbClr val="003D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B66EF217-056F-14DB-D464-1C769DB211B1}"/>
              </a:ext>
            </a:extLst>
          </p:cNvPr>
          <p:cNvSpPr txBox="1">
            <a:spLocks/>
          </p:cNvSpPr>
          <p:nvPr/>
        </p:nvSpPr>
        <p:spPr>
          <a:xfrm>
            <a:off x="610380" y="3713020"/>
            <a:ext cx="6456023" cy="2426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000" b="1" i="0">
                <a:solidFill>
                  <a:srgbClr val="004040"/>
                </a:solidFill>
                <a:latin typeface="Poppins"/>
                <a:ea typeface="+mj-ea"/>
                <a:cs typeface="Poppins"/>
              </a:defRPr>
            </a:lvl1pPr>
          </a:lstStyle>
          <a:p>
            <a:pPr marL="12700" marR="5080">
              <a:spcBef>
                <a:spcPts val="100"/>
              </a:spcBef>
              <a:tabLst>
                <a:tab pos="2474595" algn="l"/>
                <a:tab pos="4370705" algn="l"/>
              </a:tabLst>
            </a:pPr>
            <a:r>
              <a:rPr lang="en-US" sz="1400" b="0" kern="0" spc="-10" dirty="0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Visitor registration Link: </a:t>
            </a:r>
            <a:r>
              <a:rPr lang="en-US" sz="1400" b="0" kern="0" spc="-10" dirty="0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  <a:hlinkClick r:id="rId3"/>
              </a:rPr>
              <a:t>https://tinyurl.com/muk8xzvv</a:t>
            </a:r>
            <a:endParaRPr lang="en-US" sz="1400" b="0" kern="0" spc="-10" dirty="0">
              <a:solidFill>
                <a:srgbClr val="003D3E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12700" marR="5080">
              <a:spcBef>
                <a:spcPts val="100"/>
              </a:spcBef>
              <a:tabLst>
                <a:tab pos="2474595" algn="l"/>
                <a:tab pos="4370705" algn="l"/>
              </a:tabLst>
            </a:pPr>
            <a:r>
              <a:rPr lang="en-US" sz="1100" b="0" kern="0" spc="-10" dirty="0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(Consistently include the above visitor registration link)</a:t>
            </a:r>
          </a:p>
          <a:p>
            <a:pPr marL="12700" marR="5080">
              <a:spcBef>
                <a:spcPts val="100"/>
              </a:spcBef>
              <a:tabLst>
                <a:tab pos="2474595" algn="l"/>
                <a:tab pos="4370705" algn="l"/>
              </a:tabLst>
            </a:pPr>
            <a:endParaRPr lang="en-US" sz="1400" u="sng" kern="0" spc="-10" dirty="0">
              <a:solidFill>
                <a:srgbClr val="003D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12700" marR="5080">
              <a:spcBef>
                <a:spcPts val="100"/>
              </a:spcBef>
              <a:tabLst>
                <a:tab pos="2474595" algn="l"/>
                <a:tab pos="4370705" algn="l"/>
              </a:tabLst>
            </a:pPr>
            <a:r>
              <a:rPr lang="en-US" sz="1400" u="sng" kern="0" spc="-10" dirty="0">
                <a:solidFill>
                  <a:srgbClr val="003D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Medium" panose="00000600000000000000" pitchFamily="2" charset="0"/>
                <a:cs typeface="Poppins Medium" panose="00000600000000000000" pitchFamily="2" charset="0"/>
              </a:rPr>
              <a:t>How to use:</a:t>
            </a:r>
          </a:p>
          <a:p>
            <a:pPr marL="298450" marR="5080" indent="-28575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74595" algn="l"/>
                <a:tab pos="4370705" algn="l"/>
              </a:tabLst>
            </a:pPr>
            <a:r>
              <a:rPr lang="en-US" sz="1400" b="0" kern="0" spc="-10" dirty="0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Please insert your logo in jpeg/</a:t>
            </a:r>
            <a:r>
              <a:rPr lang="en-US" sz="1400" b="0" kern="0" spc="-10" dirty="0" err="1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png</a:t>
            </a:r>
            <a:r>
              <a:rPr lang="en-US" sz="1400" b="0" kern="0" spc="-10" dirty="0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format and input stand number</a:t>
            </a:r>
          </a:p>
          <a:p>
            <a:pPr marL="298450" marR="5080" indent="-28575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74595" algn="l"/>
                <a:tab pos="4370705" algn="l"/>
              </a:tabLst>
            </a:pPr>
            <a:r>
              <a:rPr lang="en-US" sz="1400" b="0" kern="0" spc="-10" dirty="0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Select the ‘logo image’ and ‘brand asset together’; then right-click and select ‘group’; and group the items together.</a:t>
            </a:r>
          </a:p>
          <a:p>
            <a:pPr marL="298450" marR="5080" indent="-28575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74595" algn="l"/>
                <a:tab pos="4370705" algn="l"/>
              </a:tabLst>
            </a:pPr>
            <a:r>
              <a:rPr lang="en-US" sz="1400" b="0" kern="0" spc="-10" dirty="0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Right-click on an image and select Save As Picture. Set the image format and select Save. </a:t>
            </a:r>
          </a:p>
          <a:p>
            <a:pPr marL="298450" marR="5080" indent="-28575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74595" algn="l"/>
                <a:tab pos="4370705" algn="l"/>
              </a:tabLst>
            </a:pPr>
            <a:r>
              <a:rPr lang="en-US" sz="1400" b="0" kern="0" spc="-10" dirty="0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Use the saved image from your device with the web team to upload as a banner on your company website.</a:t>
            </a:r>
            <a:endParaRPr lang="en-US" sz="3600" b="0" kern="0" spc="-10" dirty="0">
              <a:solidFill>
                <a:srgbClr val="003D3E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pic>
        <p:nvPicPr>
          <p:cNvPr id="12" name="Picture 11" descr="A black background with blue text and a black background&#10;&#10;AI-generated content may be incorrect.">
            <a:extLst>
              <a:ext uri="{FF2B5EF4-FFF2-40B4-BE49-F238E27FC236}">
                <a16:creationId xmlns:a16="http://schemas.microsoft.com/office/drawing/2014/main" id="{D1AAABBB-5E38-8EC6-D4AF-58C61A501D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593"/>
            <a:ext cx="5814204" cy="142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99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0E09A6-335B-2214-A6E6-F25F8717C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2FD4B4E-A8A4-95A4-6122-8192EC24295D}"/>
              </a:ext>
            </a:extLst>
          </p:cNvPr>
          <p:cNvGrpSpPr/>
          <p:nvPr/>
        </p:nvGrpSpPr>
        <p:grpSpPr>
          <a:xfrm>
            <a:off x="2628900" y="3000375"/>
            <a:ext cx="6934200" cy="874502"/>
            <a:chOff x="2628900" y="3000375"/>
            <a:chExt cx="6934200" cy="8745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1A3A8C3-9D44-2725-256A-D71AD17BF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8900" y="3000375"/>
              <a:ext cx="6934200" cy="85725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A8F669-7FE7-63FD-DFEE-CA700A849835}"/>
                </a:ext>
              </a:extLst>
            </p:cNvPr>
            <p:cNvSpPr txBox="1"/>
            <p:nvPr/>
          </p:nvSpPr>
          <p:spPr>
            <a:xfrm>
              <a:off x="6200597" y="3567100"/>
              <a:ext cx="22005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ABC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4745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3270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12193206" y="0"/>
                </a:moveTo>
                <a:lnTo>
                  <a:pt x="0" y="0"/>
                </a:lnTo>
                <a:lnTo>
                  <a:pt x="0" y="6858000"/>
                </a:lnTo>
                <a:lnTo>
                  <a:pt x="12193206" y="6858000"/>
                </a:lnTo>
                <a:lnTo>
                  <a:pt x="12193206" y="0"/>
                </a:lnTo>
                <a:close/>
              </a:path>
            </a:pathLst>
          </a:custGeom>
          <a:solidFill>
            <a:srgbClr val="00B5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87570" y="4235385"/>
            <a:ext cx="1033780" cy="1033780"/>
          </a:xfrm>
          <a:custGeom>
            <a:avLst/>
            <a:gdLst/>
            <a:ahLst/>
            <a:cxnLst/>
            <a:rect l="l" t="t" r="r" b="b"/>
            <a:pathLst>
              <a:path w="1033779" h="1033779">
                <a:moveTo>
                  <a:pt x="516572" y="0"/>
                </a:moveTo>
                <a:lnTo>
                  <a:pt x="469548" y="2125"/>
                </a:lnTo>
                <a:lnTo>
                  <a:pt x="423708" y="8351"/>
                </a:lnTo>
                <a:lnTo>
                  <a:pt x="379234" y="18495"/>
                </a:lnTo>
                <a:lnTo>
                  <a:pt x="336309" y="32375"/>
                </a:lnTo>
                <a:lnTo>
                  <a:pt x="295114" y="49808"/>
                </a:lnTo>
                <a:lnTo>
                  <a:pt x="255832" y="70611"/>
                </a:lnTo>
                <a:lnTo>
                  <a:pt x="218645" y="94604"/>
                </a:lnTo>
                <a:lnTo>
                  <a:pt x="183736" y="121602"/>
                </a:lnTo>
                <a:lnTo>
                  <a:pt x="151287" y="151423"/>
                </a:lnTo>
                <a:lnTo>
                  <a:pt x="121479" y="183886"/>
                </a:lnTo>
                <a:lnTo>
                  <a:pt x="94496" y="218808"/>
                </a:lnTo>
                <a:lnTo>
                  <a:pt x="70519" y="256006"/>
                </a:lnTo>
                <a:lnTo>
                  <a:pt x="49731" y="295298"/>
                </a:lnTo>
                <a:lnTo>
                  <a:pt x="32313" y="336502"/>
                </a:lnTo>
                <a:lnTo>
                  <a:pt x="18449" y="379436"/>
                </a:lnTo>
                <a:lnTo>
                  <a:pt x="8321" y="423916"/>
                </a:lnTo>
                <a:lnTo>
                  <a:pt x="2110" y="469761"/>
                </a:lnTo>
                <a:lnTo>
                  <a:pt x="0" y="516788"/>
                </a:lnTo>
                <a:lnTo>
                  <a:pt x="2112" y="563827"/>
                </a:lnTo>
                <a:lnTo>
                  <a:pt x="8326" y="609683"/>
                </a:lnTo>
                <a:lnTo>
                  <a:pt x="18460" y="654173"/>
                </a:lnTo>
                <a:lnTo>
                  <a:pt x="32332" y="697114"/>
                </a:lnTo>
                <a:lnTo>
                  <a:pt x="49759" y="738325"/>
                </a:lnTo>
                <a:lnTo>
                  <a:pt x="70558" y="777623"/>
                </a:lnTo>
                <a:lnTo>
                  <a:pt x="94548" y="814826"/>
                </a:lnTo>
                <a:lnTo>
                  <a:pt x="121545" y="849750"/>
                </a:lnTo>
                <a:lnTo>
                  <a:pt x="151368" y="882215"/>
                </a:lnTo>
                <a:lnTo>
                  <a:pt x="183833" y="912036"/>
                </a:lnTo>
                <a:lnTo>
                  <a:pt x="218758" y="939032"/>
                </a:lnTo>
                <a:lnTo>
                  <a:pt x="255962" y="963021"/>
                </a:lnTo>
                <a:lnTo>
                  <a:pt x="295261" y="983819"/>
                </a:lnTo>
                <a:lnTo>
                  <a:pt x="336473" y="1001245"/>
                </a:lnTo>
                <a:lnTo>
                  <a:pt x="379415" y="1015116"/>
                </a:lnTo>
                <a:lnTo>
                  <a:pt x="423905" y="1025250"/>
                </a:lnTo>
                <a:lnTo>
                  <a:pt x="469761" y="1031464"/>
                </a:lnTo>
                <a:lnTo>
                  <a:pt x="516801" y="1033576"/>
                </a:lnTo>
                <a:lnTo>
                  <a:pt x="563836" y="1031464"/>
                </a:lnTo>
                <a:lnTo>
                  <a:pt x="609689" y="1025250"/>
                </a:lnTo>
                <a:lnTo>
                  <a:pt x="654177" y="1015116"/>
                </a:lnTo>
                <a:lnTo>
                  <a:pt x="697117" y="1001245"/>
                </a:lnTo>
                <a:lnTo>
                  <a:pt x="738327" y="983819"/>
                </a:lnTo>
                <a:lnTo>
                  <a:pt x="777625" y="963021"/>
                </a:lnTo>
                <a:lnTo>
                  <a:pt x="814827" y="939032"/>
                </a:lnTo>
                <a:lnTo>
                  <a:pt x="849753" y="912036"/>
                </a:lnTo>
                <a:lnTo>
                  <a:pt x="882218" y="882215"/>
                </a:lnTo>
                <a:lnTo>
                  <a:pt x="912040" y="849750"/>
                </a:lnTo>
                <a:lnTo>
                  <a:pt x="939038" y="814826"/>
                </a:lnTo>
                <a:lnTo>
                  <a:pt x="963028" y="777623"/>
                </a:lnTo>
                <a:lnTo>
                  <a:pt x="983828" y="738325"/>
                </a:lnTo>
                <a:lnTo>
                  <a:pt x="1001255" y="697114"/>
                </a:lnTo>
                <a:lnTo>
                  <a:pt x="1015127" y="654173"/>
                </a:lnTo>
                <a:lnTo>
                  <a:pt x="1025262" y="609683"/>
                </a:lnTo>
                <a:lnTo>
                  <a:pt x="1031477" y="563827"/>
                </a:lnTo>
                <a:lnTo>
                  <a:pt x="1033589" y="516788"/>
                </a:lnTo>
                <a:lnTo>
                  <a:pt x="1031455" y="469743"/>
                </a:lnTo>
                <a:lnTo>
                  <a:pt x="1025220" y="423883"/>
                </a:lnTo>
                <a:lnTo>
                  <a:pt x="1015066" y="379390"/>
                </a:lnTo>
                <a:lnTo>
                  <a:pt x="1001177" y="336446"/>
                </a:lnTo>
                <a:lnTo>
                  <a:pt x="983735" y="295234"/>
                </a:lnTo>
                <a:lnTo>
                  <a:pt x="962921" y="255936"/>
                </a:lnTo>
                <a:lnTo>
                  <a:pt x="938918" y="218733"/>
                </a:lnTo>
                <a:lnTo>
                  <a:pt x="911908" y="183810"/>
                </a:lnTo>
                <a:lnTo>
                  <a:pt x="882075" y="151347"/>
                </a:lnTo>
                <a:lnTo>
                  <a:pt x="849599" y="121527"/>
                </a:lnTo>
                <a:lnTo>
                  <a:pt x="814665" y="94533"/>
                </a:lnTo>
                <a:lnTo>
                  <a:pt x="777453" y="70547"/>
                </a:lnTo>
                <a:lnTo>
                  <a:pt x="738146" y="49750"/>
                </a:lnTo>
                <a:lnTo>
                  <a:pt x="696927" y="32326"/>
                </a:lnTo>
                <a:lnTo>
                  <a:pt x="653977" y="18457"/>
                </a:lnTo>
                <a:lnTo>
                  <a:pt x="609480" y="8324"/>
                </a:lnTo>
                <a:lnTo>
                  <a:pt x="563618" y="2111"/>
                </a:lnTo>
                <a:lnTo>
                  <a:pt x="516572" y="0"/>
                </a:lnTo>
                <a:close/>
              </a:path>
            </a:pathLst>
          </a:custGeom>
          <a:solidFill>
            <a:srgbClr val="0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66403" y="5392411"/>
            <a:ext cx="1033780" cy="1033780"/>
          </a:xfrm>
          <a:custGeom>
            <a:avLst/>
            <a:gdLst/>
            <a:ahLst/>
            <a:cxnLst/>
            <a:rect l="l" t="t" r="r" b="b"/>
            <a:pathLst>
              <a:path w="1033779" h="1033779">
                <a:moveTo>
                  <a:pt x="516572" y="0"/>
                </a:moveTo>
                <a:lnTo>
                  <a:pt x="469548" y="2125"/>
                </a:lnTo>
                <a:lnTo>
                  <a:pt x="423708" y="8351"/>
                </a:lnTo>
                <a:lnTo>
                  <a:pt x="379234" y="18495"/>
                </a:lnTo>
                <a:lnTo>
                  <a:pt x="336309" y="32375"/>
                </a:lnTo>
                <a:lnTo>
                  <a:pt x="295114" y="49808"/>
                </a:lnTo>
                <a:lnTo>
                  <a:pt x="255832" y="70612"/>
                </a:lnTo>
                <a:lnTo>
                  <a:pt x="218645" y="94604"/>
                </a:lnTo>
                <a:lnTo>
                  <a:pt x="183736" y="121602"/>
                </a:lnTo>
                <a:lnTo>
                  <a:pt x="151287" y="151423"/>
                </a:lnTo>
                <a:lnTo>
                  <a:pt x="121479" y="183886"/>
                </a:lnTo>
                <a:lnTo>
                  <a:pt x="94496" y="218808"/>
                </a:lnTo>
                <a:lnTo>
                  <a:pt x="70519" y="256006"/>
                </a:lnTo>
                <a:lnTo>
                  <a:pt x="49731" y="295298"/>
                </a:lnTo>
                <a:lnTo>
                  <a:pt x="32313" y="336502"/>
                </a:lnTo>
                <a:lnTo>
                  <a:pt x="18449" y="379436"/>
                </a:lnTo>
                <a:lnTo>
                  <a:pt x="8321" y="423916"/>
                </a:lnTo>
                <a:lnTo>
                  <a:pt x="2110" y="469761"/>
                </a:lnTo>
                <a:lnTo>
                  <a:pt x="0" y="516788"/>
                </a:lnTo>
                <a:lnTo>
                  <a:pt x="2112" y="563827"/>
                </a:lnTo>
                <a:lnTo>
                  <a:pt x="8326" y="609683"/>
                </a:lnTo>
                <a:lnTo>
                  <a:pt x="18460" y="654173"/>
                </a:lnTo>
                <a:lnTo>
                  <a:pt x="32332" y="697114"/>
                </a:lnTo>
                <a:lnTo>
                  <a:pt x="49759" y="738325"/>
                </a:lnTo>
                <a:lnTo>
                  <a:pt x="70558" y="777623"/>
                </a:lnTo>
                <a:lnTo>
                  <a:pt x="94548" y="814826"/>
                </a:lnTo>
                <a:lnTo>
                  <a:pt x="121545" y="849750"/>
                </a:lnTo>
                <a:lnTo>
                  <a:pt x="151368" y="882215"/>
                </a:lnTo>
                <a:lnTo>
                  <a:pt x="183833" y="912036"/>
                </a:lnTo>
                <a:lnTo>
                  <a:pt x="218758" y="939032"/>
                </a:lnTo>
                <a:lnTo>
                  <a:pt x="255962" y="963021"/>
                </a:lnTo>
                <a:lnTo>
                  <a:pt x="295261" y="983819"/>
                </a:lnTo>
                <a:lnTo>
                  <a:pt x="336473" y="1001245"/>
                </a:lnTo>
                <a:lnTo>
                  <a:pt x="379415" y="1015116"/>
                </a:lnTo>
                <a:lnTo>
                  <a:pt x="423905" y="1025250"/>
                </a:lnTo>
                <a:lnTo>
                  <a:pt x="469761" y="1031464"/>
                </a:lnTo>
                <a:lnTo>
                  <a:pt x="516801" y="1033576"/>
                </a:lnTo>
                <a:lnTo>
                  <a:pt x="563838" y="1031464"/>
                </a:lnTo>
                <a:lnTo>
                  <a:pt x="609692" y="1025250"/>
                </a:lnTo>
                <a:lnTo>
                  <a:pt x="654181" y="1015116"/>
                </a:lnTo>
                <a:lnTo>
                  <a:pt x="697122" y="1001245"/>
                </a:lnTo>
                <a:lnTo>
                  <a:pt x="738333" y="983819"/>
                </a:lnTo>
                <a:lnTo>
                  <a:pt x="777630" y="963021"/>
                </a:lnTo>
                <a:lnTo>
                  <a:pt x="814833" y="939032"/>
                </a:lnTo>
                <a:lnTo>
                  <a:pt x="849758" y="912036"/>
                </a:lnTo>
                <a:lnTo>
                  <a:pt x="882222" y="882215"/>
                </a:lnTo>
                <a:lnTo>
                  <a:pt x="912044" y="849750"/>
                </a:lnTo>
                <a:lnTo>
                  <a:pt x="939041" y="814826"/>
                </a:lnTo>
                <a:lnTo>
                  <a:pt x="963031" y="777623"/>
                </a:lnTo>
                <a:lnTo>
                  <a:pt x="983830" y="738325"/>
                </a:lnTo>
                <a:lnTo>
                  <a:pt x="1001257" y="697114"/>
                </a:lnTo>
                <a:lnTo>
                  <a:pt x="1015128" y="654173"/>
                </a:lnTo>
                <a:lnTo>
                  <a:pt x="1025263" y="609683"/>
                </a:lnTo>
                <a:lnTo>
                  <a:pt x="1031477" y="563827"/>
                </a:lnTo>
                <a:lnTo>
                  <a:pt x="1033589" y="516788"/>
                </a:lnTo>
                <a:lnTo>
                  <a:pt x="1031455" y="469743"/>
                </a:lnTo>
                <a:lnTo>
                  <a:pt x="1025220" y="423883"/>
                </a:lnTo>
                <a:lnTo>
                  <a:pt x="1015066" y="379390"/>
                </a:lnTo>
                <a:lnTo>
                  <a:pt x="1001177" y="336446"/>
                </a:lnTo>
                <a:lnTo>
                  <a:pt x="983735" y="295234"/>
                </a:lnTo>
                <a:lnTo>
                  <a:pt x="962921" y="255936"/>
                </a:lnTo>
                <a:lnTo>
                  <a:pt x="938918" y="218733"/>
                </a:lnTo>
                <a:lnTo>
                  <a:pt x="911908" y="183810"/>
                </a:lnTo>
                <a:lnTo>
                  <a:pt x="882075" y="151347"/>
                </a:lnTo>
                <a:lnTo>
                  <a:pt x="849599" y="121527"/>
                </a:lnTo>
                <a:lnTo>
                  <a:pt x="814665" y="94533"/>
                </a:lnTo>
                <a:lnTo>
                  <a:pt x="777453" y="70547"/>
                </a:lnTo>
                <a:lnTo>
                  <a:pt x="738146" y="49750"/>
                </a:lnTo>
                <a:lnTo>
                  <a:pt x="696927" y="32326"/>
                </a:lnTo>
                <a:lnTo>
                  <a:pt x="653977" y="18457"/>
                </a:lnTo>
                <a:lnTo>
                  <a:pt x="609480" y="8324"/>
                </a:lnTo>
                <a:lnTo>
                  <a:pt x="563618" y="2111"/>
                </a:lnTo>
                <a:lnTo>
                  <a:pt x="516572" y="0"/>
                </a:lnTo>
                <a:close/>
              </a:path>
            </a:pathLst>
          </a:custGeom>
          <a:solidFill>
            <a:srgbClr val="0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46926" y="1907007"/>
            <a:ext cx="1033780" cy="1033780"/>
          </a:xfrm>
          <a:custGeom>
            <a:avLst/>
            <a:gdLst/>
            <a:ahLst/>
            <a:cxnLst/>
            <a:rect l="l" t="t" r="r" b="b"/>
            <a:pathLst>
              <a:path w="1033779" h="1033780">
                <a:moveTo>
                  <a:pt x="516572" y="0"/>
                </a:moveTo>
                <a:lnTo>
                  <a:pt x="469548" y="2129"/>
                </a:lnTo>
                <a:lnTo>
                  <a:pt x="423708" y="8358"/>
                </a:lnTo>
                <a:lnTo>
                  <a:pt x="379234" y="18504"/>
                </a:lnTo>
                <a:lnTo>
                  <a:pt x="336309" y="32385"/>
                </a:lnTo>
                <a:lnTo>
                  <a:pt x="295114" y="49819"/>
                </a:lnTo>
                <a:lnTo>
                  <a:pt x="255832" y="70623"/>
                </a:lnTo>
                <a:lnTo>
                  <a:pt x="218645" y="94615"/>
                </a:lnTo>
                <a:lnTo>
                  <a:pt x="183736" y="121612"/>
                </a:lnTo>
                <a:lnTo>
                  <a:pt x="151287" y="151433"/>
                </a:lnTo>
                <a:lnTo>
                  <a:pt x="121479" y="183894"/>
                </a:lnTo>
                <a:lnTo>
                  <a:pt x="94496" y="218815"/>
                </a:lnTo>
                <a:lnTo>
                  <a:pt x="70519" y="256012"/>
                </a:lnTo>
                <a:lnTo>
                  <a:pt x="49731" y="295303"/>
                </a:lnTo>
                <a:lnTo>
                  <a:pt x="32313" y="336505"/>
                </a:lnTo>
                <a:lnTo>
                  <a:pt x="18449" y="379438"/>
                </a:lnTo>
                <a:lnTo>
                  <a:pt x="8321" y="423917"/>
                </a:lnTo>
                <a:lnTo>
                  <a:pt x="2110" y="469761"/>
                </a:lnTo>
                <a:lnTo>
                  <a:pt x="0" y="516788"/>
                </a:lnTo>
                <a:lnTo>
                  <a:pt x="2112" y="563827"/>
                </a:lnTo>
                <a:lnTo>
                  <a:pt x="8326" y="609683"/>
                </a:lnTo>
                <a:lnTo>
                  <a:pt x="18460" y="654173"/>
                </a:lnTo>
                <a:lnTo>
                  <a:pt x="32332" y="697114"/>
                </a:lnTo>
                <a:lnTo>
                  <a:pt x="49759" y="738325"/>
                </a:lnTo>
                <a:lnTo>
                  <a:pt x="70558" y="777623"/>
                </a:lnTo>
                <a:lnTo>
                  <a:pt x="94548" y="814826"/>
                </a:lnTo>
                <a:lnTo>
                  <a:pt x="121545" y="849750"/>
                </a:lnTo>
                <a:lnTo>
                  <a:pt x="151368" y="882215"/>
                </a:lnTo>
                <a:lnTo>
                  <a:pt x="183833" y="912036"/>
                </a:lnTo>
                <a:lnTo>
                  <a:pt x="218758" y="939032"/>
                </a:lnTo>
                <a:lnTo>
                  <a:pt x="255962" y="963021"/>
                </a:lnTo>
                <a:lnTo>
                  <a:pt x="295261" y="983819"/>
                </a:lnTo>
                <a:lnTo>
                  <a:pt x="336473" y="1001245"/>
                </a:lnTo>
                <a:lnTo>
                  <a:pt x="379415" y="1015116"/>
                </a:lnTo>
                <a:lnTo>
                  <a:pt x="423905" y="1025250"/>
                </a:lnTo>
                <a:lnTo>
                  <a:pt x="469761" y="1031464"/>
                </a:lnTo>
                <a:lnTo>
                  <a:pt x="516801" y="1033576"/>
                </a:lnTo>
                <a:lnTo>
                  <a:pt x="563836" y="1031464"/>
                </a:lnTo>
                <a:lnTo>
                  <a:pt x="609689" y="1025250"/>
                </a:lnTo>
                <a:lnTo>
                  <a:pt x="654177" y="1015116"/>
                </a:lnTo>
                <a:lnTo>
                  <a:pt x="697117" y="1001245"/>
                </a:lnTo>
                <a:lnTo>
                  <a:pt x="738327" y="983819"/>
                </a:lnTo>
                <a:lnTo>
                  <a:pt x="777625" y="963021"/>
                </a:lnTo>
                <a:lnTo>
                  <a:pt x="814827" y="939032"/>
                </a:lnTo>
                <a:lnTo>
                  <a:pt x="849753" y="912036"/>
                </a:lnTo>
                <a:lnTo>
                  <a:pt x="882218" y="882215"/>
                </a:lnTo>
                <a:lnTo>
                  <a:pt x="912040" y="849750"/>
                </a:lnTo>
                <a:lnTo>
                  <a:pt x="939038" y="814826"/>
                </a:lnTo>
                <a:lnTo>
                  <a:pt x="963028" y="777623"/>
                </a:lnTo>
                <a:lnTo>
                  <a:pt x="983828" y="738325"/>
                </a:lnTo>
                <a:lnTo>
                  <a:pt x="1001255" y="697114"/>
                </a:lnTo>
                <a:lnTo>
                  <a:pt x="1015127" y="654173"/>
                </a:lnTo>
                <a:lnTo>
                  <a:pt x="1025262" y="609683"/>
                </a:lnTo>
                <a:lnTo>
                  <a:pt x="1031477" y="563827"/>
                </a:lnTo>
                <a:lnTo>
                  <a:pt x="1033589" y="516788"/>
                </a:lnTo>
                <a:lnTo>
                  <a:pt x="1031455" y="469743"/>
                </a:lnTo>
                <a:lnTo>
                  <a:pt x="1025220" y="423883"/>
                </a:lnTo>
                <a:lnTo>
                  <a:pt x="1015066" y="379390"/>
                </a:lnTo>
                <a:lnTo>
                  <a:pt x="1001177" y="336446"/>
                </a:lnTo>
                <a:lnTo>
                  <a:pt x="983735" y="295234"/>
                </a:lnTo>
                <a:lnTo>
                  <a:pt x="962921" y="255936"/>
                </a:lnTo>
                <a:lnTo>
                  <a:pt x="938918" y="218733"/>
                </a:lnTo>
                <a:lnTo>
                  <a:pt x="911908" y="183810"/>
                </a:lnTo>
                <a:lnTo>
                  <a:pt x="882075" y="151347"/>
                </a:lnTo>
                <a:lnTo>
                  <a:pt x="849599" y="121527"/>
                </a:lnTo>
                <a:lnTo>
                  <a:pt x="814665" y="94533"/>
                </a:lnTo>
                <a:lnTo>
                  <a:pt x="777453" y="70547"/>
                </a:lnTo>
                <a:lnTo>
                  <a:pt x="738146" y="49750"/>
                </a:lnTo>
                <a:lnTo>
                  <a:pt x="696927" y="32326"/>
                </a:lnTo>
                <a:lnTo>
                  <a:pt x="653977" y="18457"/>
                </a:lnTo>
                <a:lnTo>
                  <a:pt x="609480" y="8324"/>
                </a:lnTo>
                <a:lnTo>
                  <a:pt x="563618" y="2111"/>
                </a:lnTo>
                <a:lnTo>
                  <a:pt x="516572" y="0"/>
                </a:lnTo>
                <a:close/>
              </a:path>
            </a:pathLst>
          </a:custGeom>
          <a:solidFill>
            <a:srgbClr val="0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29348" y="3061304"/>
            <a:ext cx="1027430" cy="2196465"/>
          </a:xfrm>
          <a:custGeom>
            <a:avLst/>
            <a:gdLst/>
            <a:ahLst/>
            <a:cxnLst/>
            <a:rect l="l" t="t" r="r" b="b"/>
            <a:pathLst>
              <a:path w="1027429" h="2196465">
                <a:moveTo>
                  <a:pt x="513689" y="0"/>
                </a:moveTo>
                <a:lnTo>
                  <a:pt x="466931" y="2099"/>
                </a:lnTo>
                <a:lnTo>
                  <a:pt x="421349" y="8276"/>
                </a:lnTo>
                <a:lnTo>
                  <a:pt x="377125" y="18350"/>
                </a:lnTo>
                <a:lnTo>
                  <a:pt x="334440" y="32138"/>
                </a:lnTo>
                <a:lnTo>
                  <a:pt x="293476" y="49461"/>
                </a:lnTo>
                <a:lnTo>
                  <a:pt x="254413" y="70135"/>
                </a:lnTo>
                <a:lnTo>
                  <a:pt x="217434" y="93981"/>
                </a:lnTo>
                <a:lnTo>
                  <a:pt x="182719" y="120816"/>
                </a:lnTo>
                <a:lnTo>
                  <a:pt x="150450" y="150460"/>
                </a:lnTo>
                <a:lnTo>
                  <a:pt x="120808" y="182730"/>
                </a:lnTo>
                <a:lnTo>
                  <a:pt x="93974" y="217445"/>
                </a:lnTo>
                <a:lnTo>
                  <a:pt x="70130" y="254425"/>
                </a:lnTo>
                <a:lnTo>
                  <a:pt x="49457" y="293487"/>
                </a:lnTo>
                <a:lnTo>
                  <a:pt x="32135" y="334450"/>
                </a:lnTo>
                <a:lnTo>
                  <a:pt x="18348" y="377134"/>
                </a:lnTo>
                <a:lnTo>
                  <a:pt x="8275" y="421355"/>
                </a:lnTo>
                <a:lnTo>
                  <a:pt x="2099" y="466934"/>
                </a:lnTo>
                <a:lnTo>
                  <a:pt x="0" y="513689"/>
                </a:lnTo>
                <a:lnTo>
                  <a:pt x="0" y="1682356"/>
                </a:lnTo>
                <a:lnTo>
                  <a:pt x="2099" y="1729110"/>
                </a:lnTo>
                <a:lnTo>
                  <a:pt x="8275" y="1774689"/>
                </a:lnTo>
                <a:lnTo>
                  <a:pt x="18348" y="1818911"/>
                </a:lnTo>
                <a:lnTo>
                  <a:pt x="32135" y="1861595"/>
                </a:lnTo>
                <a:lnTo>
                  <a:pt x="49457" y="1902558"/>
                </a:lnTo>
                <a:lnTo>
                  <a:pt x="70130" y="1941620"/>
                </a:lnTo>
                <a:lnTo>
                  <a:pt x="93974" y="1978600"/>
                </a:lnTo>
                <a:lnTo>
                  <a:pt x="120808" y="2013315"/>
                </a:lnTo>
                <a:lnTo>
                  <a:pt x="150450" y="2045585"/>
                </a:lnTo>
                <a:lnTo>
                  <a:pt x="182719" y="2075229"/>
                </a:lnTo>
                <a:lnTo>
                  <a:pt x="217434" y="2102064"/>
                </a:lnTo>
                <a:lnTo>
                  <a:pt x="254413" y="2125909"/>
                </a:lnTo>
                <a:lnTo>
                  <a:pt x="293476" y="2146584"/>
                </a:lnTo>
                <a:lnTo>
                  <a:pt x="334440" y="2163906"/>
                </a:lnTo>
                <a:lnTo>
                  <a:pt x="377125" y="2177695"/>
                </a:lnTo>
                <a:lnTo>
                  <a:pt x="421349" y="2187769"/>
                </a:lnTo>
                <a:lnTo>
                  <a:pt x="466931" y="2193946"/>
                </a:lnTo>
                <a:lnTo>
                  <a:pt x="513689" y="2196045"/>
                </a:lnTo>
                <a:lnTo>
                  <a:pt x="560448" y="2193946"/>
                </a:lnTo>
                <a:lnTo>
                  <a:pt x="606029" y="2187769"/>
                </a:lnTo>
                <a:lnTo>
                  <a:pt x="650253" y="2177695"/>
                </a:lnTo>
                <a:lnTo>
                  <a:pt x="692938" y="2163906"/>
                </a:lnTo>
                <a:lnTo>
                  <a:pt x="733902" y="2146584"/>
                </a:lnTo>
                <a:lnTo>
                  <a:pt x="772965" y="2125909"/>
                </a:lnTo>
                <a:lnTo>
                  <a:pt x="809944" y="2102064"/>
                </a:lnTo>
                <a:lnTo>
                  <a:pt x="844659" y="2075229"/>
                </a:lnTo>
                <a:lnTo>
                  <a:pt x="876928" y="2045585"/>
                </a:lnTo>
                <a:lnTo>
                  <a:pt x="906570" y="2013315"/>
                </a:lnTo>
                <a:lnTo>
                  <a:pt x="933404" y="1978600"/>
                </a:lnTo>
                <a:lnTo>
                  <a:pt x="957248" y="1941620"/>
                </a:lnTo>
                <a:lnTo>
                  <a:pt x="977922" y="1902558"/>
                </a:lnTo>
                <a:lnTo>
                  <a:pt x="995243" y="1861595"/>
                </a:lnTo>
                <a:lnTo>
                  <a:pt x="1009030" y="1818911"/>
                </a:lnTo>
                <a:lnTo>
                  <a:pt x="1019103" y="1774689"/>
                </a:lnTo>
                <a:lnTo>
                  <a:pt x="1025280" y="1729110"/>
                </a:lnTo>
                <a:lnTo>
                  <a:pt x="1027379" y="1682356"/>
                </a:lnTo>
                <a:lnTo>
                  <a:pt x="1027379" y="513689"/>
                </a:lnTo>
                <a:lnTo>
                  <a:pt x="1025280" y="466934"/>
                </a:lnTo>
                <a:lnTo>
                  <a:pt x="1019103" y="421355"/>
                </a:lnTo>
                <a:lnTo>
                  <a:pt x="1009030" y="377134"/>
                </a:lnTo>
                <a:lnTo>
                  <a:pt x="995243" y="334450"/>
                </a:lnTo>
                <a:lnTo>
                  <a:pt x="977922" y="293487"/>
                </a:lnTo>
                <a:lnTo>
                  <a:pt x="957248" y="254425"/>
                </a:lnTo>
                <a:lnTo>
                  <a:pt x="933404" y="217445"/>
                </a:lnTo>
                <a:lnTo>
                  <a:pt x="906570" y="182730"/>
                </a:lnTo>
                <a:lnTo>
                  <a:pt x="876928" y="150460"/>
                </a:lnTo>
                <a:lnTo>
                  <a:pt x="844659" y="120816"/>
                </a:lnTo>
                <a:lnTo>
                  <a:pt x="809944" y="93981"/>
                </a:lnTo>
                <a:lnTo>
                  <a:pt x="772965" y="70135"/>
                </a:lnTo>
                <a:lnTo>
                  <a:pt x="733902" y="49461"/>
                </a:lnTo>
                <a:lnTo>
                  <a:pt x="692938" y="32138"/>
                </a:lnTo>
                <a:lnTo>
                  <a:pt x="650253" y="18350"/>
                </a:lnTo>
                <a:lnTo>
                  <a:pt x="606029" y="8276"/>
                </a:lnTo>
                <a:lnTo>
                  <a:pt x="560448" y="2099"/>
                </a:lnTo>
                <a:lnTo>
                  <a:pt x="513689" y="0"/>
                </a:lnTo>
                <a:close/>
              </a:path>
            </a:pathLst>
          </a:custGeom>
          <a:solidFill>
            <a:srgbClr val="0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29331" y="5398615"/>
            <a:ext cx="2183765" cy="1027430"/>
          </a:xfrm>
          <a:custGeom>
            <a:avLst/>
            <a:gdLst/>
            <a:ahLst/>
            <a:cxnLst/>
            <a:rect l="l" t="t" r="r" b="b"/>
            <a:pathLst>
              <a:path w="2183765" h="1027429">
                <a:moveTo>
                  <a:pt x="1669516" y="0"/>
                </a:moveTo>
                <a:lnTo>
                  <a:pt x="513702" y="0"/>
                </a:lnTo>
                <a:lnTo>
                  <a:pt x="466947" y="2099"/>
                </a:lnTo>
                <a:lnTo>
                  <a:pt x="421368" y="8275"/>
                </a:lnTo>
                <a:lnTo>
                  <a:pt x="377145" y="18348"/>
                </a:lnTo>
                <a:lnTo>
                  <a:pt x="334461" y="32135"/>
                </a:lnTo>
                <a:lnTo>
                  <a:pt x="293497" y="49457"/>
                </a:lnTo>
                <a:lnTo>
                  <a:pt x="254434" y="70130"/>
                </a:lnTo>
                <a:lnTo>
                  <a:pt x="217454" y="93974"/>
                </a:lnTo>
                <a:lnTo>
                  <a:pt x="182737" y="120808"/>
                </a:lnTo>
                <a:lnTo>
                  <a:pt x="150466" y="150450"/>
                </a:lnTo>
                <a:lnTo>
                  <a:pt x="120822" y="182719"/>
                </a:lnTo>
                <a:lnTo>
                  <a:pt x="93985" y="217434"/>
                </a:lnTo>
                <a:lnTo>
                  <a:pt x="70139" y="254413"/>
                </a:lnTo>
                <a:lnTo>
                  <a:pt x="49463" y="293476"/>
                </a:lnTo>
                <a:lnTo>
                  <a:pt x="32140" y="334440"/>
                </a:lnTo>
                <a:lnTo>
                  <a:pt x="18351" y="377125"/>
                </a:lnTo>
                <a:lnTo>
                  <a:pt x="8277" y="421349"/>
                </a:lnTo>
                <a:lnTo>
                  <a:pt x="2099" y="466931"/>
                </a:lnTo>
                <a:lnTo>
                  <a:pt x="0" y="513689"/>
                </a:lnTo>
                <a:lnTo>
                  <a:pt x="2099" y="560448"/>
                </a:lnTo>
                <a:lnTo>
                  <a:pt x="8277" y="606029"/>
                </a:lnTo>
                <a:lnTo>
                  <a:pt x="18351" y="650253"/>
                </a:lnTo>
                <a:lnTo>
                  <a:pt x="32140" y="692938"/>
                </a:lnTo>
                <a:lnTo>
                  <a:pt x="49463" y="733902"/>
                </a:lnTo>
                <a:lnTo>
                  <a:pt x="70139" y="772965"/>
                </a:lnTo>
                <a:lnTo>
                  <a:pt x="93985" y="809944"/>
                </a:lnTo>
                <a:lnTo>
                  <a:pt x="120822" y="844659"/>
                </a:lnTo>
                <a:lnTo>
                  <a:pt x="150466" y="876928"/>
                </a:lnTo>
                <a:lnTo>
                  <a:pt x="182737" y="906570"/>
                </a:lnTo>
                <a:lnTo>
                  <a:pt x="217454" y="933404"/>
                </a:lnTo>
                <a:lnTo>
                  <a:pt x="254434" y="957248"/>
                </a:lnTo>
                <a:lnTo>
                  <a:pt x="293497" y="977922"/>
                </a:lnTo>
                <a:lnTo>
                  <a:pt x="334461" y="995243"/>
                </a:lnTo>
                <a:lnTo>
                  <a:pt x="377145" y="1009030"/>
                </a:lnTo>
                <a:lnTo>
                  <a:pt x="421368" y="1019103"/>
                </a:lnTo>
                <a:lnTo>
                  <a:pt x="466947" y="1025280"/>
                </a:lnTo>
                <a:lnTo>
                  <a:pt x="513702" y="1027379"/>
                </a:lnTo>
                <a:lnTo>
                  <a:pt x="1669516" y="1027379"/>
                </a:lnTo>
                <a:lnTo>
                  <a:pt x="1716271" y="1025280"/>
                </a:lnTo>
                <a:lnTo>
                  <a:pt x="1761850" y="1019103"/>
                </a:lnTo>
                <a:lnTo>
                  <a:pt x="1806072" y="1009030"/>
                </a:lnTo>
                <a:lnTo>
                  <a:pt x="1848755" y="995243"/>
                </a:lnTo>
                <a:lnTo>
                  <a:pt x="1889718" y="977922"/>
                </a:lnTo>
                <a:lnTo>
                  <a:pt x="1928780" y="957248"/>
                </a:lnTo>
                <a:lnTo>
                  <a:pt x="1965760" y="933404"/>
                </a:lnTo>
                <a:lnTo>
                  <a:pt x="2000476" y="906570"/>
                </a:lnTo>
                <a:lnTo>
                  <a:pt x="2032746" y="876928"/>
                </a:lnTo>
                <a:lnTo>
                  <a:pt x="2062389" y="844659"/>
                </a:lnTo>
                <a:lnTo>
                  <a:pt x="2089224" y="809944"/>
                </a:lnTo>
                <a:lnTo>
                  <a:pt x="2113070" y="772965"/>
                </a:lnTo>
                <a:lnTo>
                  <a:pt x="2133744" y="733902"/>
                </a:lnTo>
                <a:lnTo>
                  <a:pt x="2151067" y="692938"/>
                </a:lnTo>
                <a:lnTo>
                  <a:pt x="2164855" y="650253"/>
                </a:lnTo>
                <a:lnTo>
                  <a:pt x="2174929" y="606029"/>
                </a:lnTo>
                <a:lnTo>
                  <a:pt x="2181106" y="560448"/>
                </a:lnTo>
                <a:lnTo>
                  <a:pt x="2183206" y="513689"/>
                </a:lnTo>
                <a:lnTo>
                  <a:pt x="2181106" y="466931"/>
                </a:lnTo>
                <a:lnTo>
                  <a:pt x="2174929" y="421349"/>
                </a:lnTo>
                <a:lnTo>
                  <a:pt x="2164855" y="377125"/>
                </a:lnTo>
                <a:lnTo>
                  <a:pt x="2151067" y="334440"/>
                </a:lnTo>
                <a:lnTo>
                  <a:pt x="2133744" y="293476"/>
                </a:lnTo>
                <a:lnTo>
                  <a:pt x="2113070" y="254413"/>
                </a:lnTo>
                <a:lnTo>
                  <a:pt x="2089224" y="217434"/>
                </a:lnTo>
                <a:lnTo>
                  <a:pt x="2062389" y="182719"/>
                </a:lnTo>
                <a:lnTo>
                  <a:pt x="2032746" y="150450"/>
                </a:lnTo>
                <a:lnTo>
                  <a:pt x="2000476" y="120808"/>
                </a:lnTo>
                <a:lnTo>
                  <a:pt x="1965760" y="93974"/>
                </a:lnTo>
                <a:lnTo>
                  <a:pt x="1928780" y="70130"/>
                </a:lnTo>
                <a:lnTo>
                  <a:pt x="1889718" y="49457"/>
                </a:lnTo>
                <a:lnTo>
                  <a:pt x="1848755" y="32135"/>
                </a:lnTo>
                <a:lnTo>
                  <a:pt x="1806072" y="18348"/>
                </a:lnTo>
                <a:lnTo>
                  <a:pt x="1761850" y="8275"/>
                </a:lnTo>
                <a:lnTo>
                  <a:pt x="1716271" y="2099"/>
                </a:lnTo>
                <a:lnTo>
                  <a:pt x="1669516" y="0"/>
                </a:lnTo>
                <a:close/>
              </a:path>
            </a:pathLst>
          </a:custGeom>
          <a:solidFill>
            <a:srgbClr val="0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540951" y="4242798"/>
            <a:ext cx="1040765" cy="2183765"/>
          </a:xfrm>
          <a:custGeom>
            <a:avLst/>
            <a:gdLst/>
            <a:ahLst/>
            <a:cxnLst/>
            <a:rect l="l" t="t" r="r" b="b"/>
            <a:pathLst>
              <a:path w="1040765" h="2183765">
                <a:moveTo>
                  <a:pt x="520128" y="0"/>
                </a:moveTo>
                <a:lnTo>
                  <a:pt x="472784" y="2125"/>
                </a:lnTo>
                <a:lnTo>
                  <a:pt x="426631" y="8379"/>
                </a:lnTo>
                <a:lnTo>
                  <a:pt x="381854" y="18578"/>
                </a:lnTo>
                <a:lnTo>
                  <a:pt x="338635" y="32538"/>
                </a:lnTo>
                <a:lnTo>
                  <a:pt x="297159" y="50076"/>
                </a:lnTo>
                <a:lnTo>
                  <a:pt x="257609" y="71008"/>
                </a:lnTo>
                <a:lnTo>
                  <a:pt x="220168" y="95151"/>
                </a:lnTo>
                <a:lnTo>
                  <a:pt x="185020" y="122320"/>
                </a:lnTo>
                <a:lnTo>
                  <a:pt x="152349" y="152333"/>
                </a:lnTo>
                <a:lnTo>
                  <a:pt x="122337" y="185005"/>
                </a:lnTo>
                <a:lnTo>
                  <a:pt x="95169" y="220154"/>
                </a:lnTo>
                <a:lnTo>
                  <a:pt x="71028" y="257595"/>
                </a:lnTo>
                <a:lnTo>
                  <a:pt x="50097" y="297145"/>
                </a:lnTo>
                <a:lnTo>
                  <a:pt x="32561" y="338620"/>
                </a:lnTo>
                <a:lnTo>
                  <a:pt x="18601" y="381837"/>
                </a:lnTo>
                <a:lnTo>
                  <a:pt x="8404" y="426612"/>
                </a:lnTo>
                <a:lnTo>
                  <a:pt x="2150" y="472762"/>
                </a:lnTo>
                <a:lnTo>
                  <a:pt x="25" y="520103"/>
                </a:lnTo>
                <a:lnTo>
                  <a:pt x="0" y="1663064"/>
                </a:lnTo>
                <a:lnTo>
                  <a:pt x="2125" y="1710409"/>
                </a:lnTo>
                <a:lnTo>
                  <a:pt x="8379" y="1756563"/>
                </a:lnTo>
                <a:lnTo>
                  <a:pt x="18578" y="1801341"/>
                </a:lnTo>
                <a:lnTo>
                  <a:pt x="32538" y="1844562"/>
                </a:lnTo>
                <a:lnTo>
                  <a:pt x="50077" y="1886040"/>
                </a:lnTo>
                <a:lnTo>
                  <a:pt x="71009" y="1925593"/>
                </a:lnTo>
                <a:lnTo>
                  <a:pt x="95152" y="1963037"/>
                </a:lnTo>
                <a:lnTo>
                  <a:pt x="122322" y="1998188"/>
                </a:lnTo>
                <a:lnTo>
                  <a:pt x="152336" y="2030863"/>
                </a:lnTo>
                <a:lnTo>
                  <a:pt x="185010" y="2060878"/>
                </a:lnTo>
                <a:lnTo>
                  <a:pt x="220160" y="2088049"/>
                </a:lnTo>
                <a:lnTo>
                  <a:pt x="257603" y="2112193"/>
                </a:lnTo>
                <a:lnTo>
                  <a:pt x="297155" y="2133126"/>
                </a:lnTo>
                <a:lnTo>
                  <a:pt x="338632" y="2150665"/>
                </a:lnTo>
                <a:lnTo>
                  <a:pt x="381852" y="2164626"/>
                </a:lnTo>
                <a:lnTo>
                  <a:pt x="426630" y="2174826"/>
                </a:lnTo>
                <a:lnTo>
                  <a:pt x="472783" y="2181080"/>
                </a:lnTo>
                <a:lnTo>
                  <a:pt x="520128" y="2183206"/>
                </a:lnTo>
                <a:lnTo>
                  <a:pt x="567469" y="2181080"/>
                </a:lnTo>
                <a:lnTo>
                  <a:pt x="613618" y="2174826"/>
                </a:lnTo>
                <a:lnTo>
                  <a:pt x="658393" y="2164626"/>
                </a:lnTo>
                <a:lnTo>
                  <a:pt x="701610" y="2150665"/>
                </a:lnTo>
                <a:lnTo>
                  <a:pt x="743086" y="2133126"/>
                </a:lnTo>
                <a:lnTo>
                  <a:pt x="782636" y="2112193"/>
                </a:lnTo>
                <a:lnTo>
                  <a:pt x="820077" y="2088049"/>
                </a:lnTo>
                <a:lnTo>
                  <a:pt x="855225" y="2060878"/>
                </a:lnTo>
                <a:lnTo>
                  <a:pt x="887898" y="2030863"/>
                </a:lnTo>
                <a:lnTo>
                  <a:pt x="917911" y="1998188"/>
                </a:lnTo>
                <a:lnTo>
                  <a:pt x="945080" y="1963037"/>
                </a:lnTo>
                <a:lnTo>
                  <a:pt x="969223" y="1925593"/>
                </a:lnTo>
                <a:lnTo>
                  <a:pt x="990155" y="1886040"/>
                </a:lnTo>
                <a:lnTo>
                  <a:pt x="1007693" y="1844562"/>
                </a:lnTo>
                <a:lnTo>
                  <a:pt x="1021653" y="1801341"/>
                </a:lnTo>
                <a:lnTo>
                  <a:pt x="1031852" y="1756563"/>
                </a:lnTo>
                <a:lnTo>
                  <a:pt x="1038106" y="1710409"/>
                </a:lnTo>
                <a:lnTo>
                  <a:pt x="1040231" y="1663064"/>
                </a:lnTo>
                <a:lnTo>
                  <a:pt x="1040231" y="520103"/>
                </a:lnTo>
                <a:lnTo>
                  <a:pt x="1038106" y="472762"/>
                </a:lnTo>
                <a:lnTo>
                  <a:pt x="1031852" y="426612"/>
                </a:lnTo>
                <a:lnTo>
                  <a:pt x="1021655" y="381837"/>
                </a:lnTo>
                <a:lnTo>
                  <a:pt x="1007695" y="338620"/>
                </a:lnTo>
                <a:lnTo>
                  <a:pt x="990159" y="297145"/>
                </a:lnTo>
                <a:lnTo>
                  <a:pt x="969228" y="257595"/>
                </a:lnTo>
                <a:lnTo>
                  <a:pt x="945087" y="220154"/>
                </a:lnTo>
                <a:lnTo>
                  <a:pt x="917919" y="185005"/>
                </a:lnTo>
                <a:lnTo>
                  <a:pt x="887907" y="152333"/>
                </a:lnTo>
                <a:lnTo>
                  <a:pt x="855236" y="122320"/>
                </a:lnTo>
                <a:lnTo>
                  <a:pt x="820088" y="95151"/>
                </a:lnTo>
                <a:lnTo>
                  <a:pt x="782647" y="71008"/>
                </a:lnTo>
                <a:lnTo>
                  <a:pt x="743097" y="50076"/>
                </a:lnTo>
                <a:lnTo>
                  <a:pt x="701621" y="32538"/>
                </a:lnTo>
                <a:lnTo>
                  <a:pt x="658402" y="18578"/>
                </a:lnTo>
                <a:lnTo>
                  <a:pt x="613625" y="8379"/>
                </a:lnTo>
                <a:lnTo>
                  <a:pt x="567472" y="2125"/>
                </a:lnTo>
                <a:lnTo>
                  <a:pt x="520128" y="0"/>
                </a:lnTo>
                <a:close/>
              </a:path>
            </a:pathLst>
          </a:custGeom>
          <a:solidFill>
            <a:srgbClr val="0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385154" y="3061327"/>
            <a:ext cx="2196465" cy="1040765"/>
          </a:xfrm>
          <a:custGeom>
            <a:avLst/>
            <a:gdLst/>
            <a:ahLst/>
            <a:cxnLst/>
            <a:rect l="l" t="t" r="r" b="b"/>
            <a:pathLst>
              <a:path w="2196465" h="1040764">
                <a:moveTo>
                  <a:pt x="1675942" y="0"/>
                </a:moveTo>
                <a:lnTo>
                  <a:pt x="520103" y="0"/>
                </a:lnTo>
                <a:lnTo>
                  <a:pt x="472762" y="2125"/>
                </a:lnTo>
                <a:lnTo>
                  <a:pt x="426612" y="8378"/>
                </a:lnTo>
                <a:lnTo>
                  <a:pt x="381837" y="18576"/>
                </a:lnTo>
                <a:lnTo>
                  <a:pt x="338620" y="32535"/>
                </a:lnTo>
                <a:lnTo>
                  <a:pt x="297145" y="50072"/>
                </a:lnTo>
                <a:lnTo>
                  <a:pt x="257595" y="71002"/>
                </a:lnTo>
                <a:lnTo>
                  <a:pt x="220154" y="95144"/>
                </a:lnTo>
                <a:lnTo>
                  <a:pt x="185005" y="122312"/>
                </a:lnTo>
                <a:lnTo>
                  <a:pt x="152333" y="152323"/>
                </a:lnTo>
                <a:lnTo>
                  <a:pt x="122320" y="184995"/>
                </a:lnTo>
                <a:lnTo>
                  <a:pt x="95151" y="220143"/>
                </a:lnTo>
                <a:lnTo>
                  <a:pt x="71008" y="257584"/>
                </a:lnTo>
                <a:lnTo>
                  <a:pt x="50076" y="297134"/>
                </a:lnTo>
                <a:lnTo>
                  <a:pt x="32538" y="338610"/>
                </a:lnTo>
                <a:lnTo>
                  <a:pt x="18578" y="381829"/>
                </a:lnTo>
                <a:lnTo>
                  <a:pt x="8379" y="426606"/>
                </a:lnTo>
                <a:lnTo>
                  <a:pt x="2125" y="472758"/>
                </a:lnTo>
                <a:lnTo>
                  <a:pt x="0" y="520103"/>
                </a:lnTo>
                <a:lnTo>
                  <a:pt x="2125" y="567443"/>
                </a:lnTo>
                <a:lnTo>
                  <a:pt x="8379" y="613593"/>
                </a:lnTo>
                <a:lnTo>
                  <a:pt x="18578" y="658368"/>
                </a:lnTo>
                <a:lnTo>
                  <a:pt x="32538" y="701585"/>
                </a:lnTo>
                <a:lnTo>
                  <a:pt x="50076" y="743060"/>
                </a:lnTo>
                <a:lnTo>
                  <a:pt x="71008" y="782610"/>
                </a:lnTo>
                <a:lnTo>
                  <a:pt x="95151" y="820051"/>
                </a:lnTo>
                <a:lnTo>
                  <a:pt x="122320" y="855200"/>
                </a:lnTo>
                <a:lnTo>
                  <a:pt x="152333" y="887872"/>
                </a:lnTo>
                <a:lnTo>
                  <a:pt x="185005" y="917885"/>
                </a:lnTo>
                <a:lnTo>
                  <a:pt x="220154" y="945055"/>
                </a:lnTo>
                <a:lnTo>
                  <a:pt x="257595" y="969197"/>
                </a:lnTo>
                <a:lnTo>
                  <a:pt x="297145" y="990129"/>
                </a:lnTo>
                <a:lnTo>
                  <a:pt x="338620" y="1007667"/>
                </a:lnTo>
                <a:lnTo>
                  <a:pt x="381837" y="1021627"/>
                </a:lnTo>
                <a:lnTo>
                  <a:pt x="426612" y="1031826"/>
                </a:lnTo>
                <a:lnTo>
                  <a:pt x="472762" y="1038080"/>
                </a:lnTo>
                <a:lnTo>
                  <a:pt x="520103" y="1040206"/>
                </a:lnTo>
                <a:lnTo>
                  <a:pt x="1675942" y="1040206"/>
                </a:lnTo>
                <a:lnTo>
                  <a:pt x="1723283" y="1038080"/>
                </a:lnTo>
                <a:lnTo>
                  <a:pt x="1769432" y="1031827"/>
                </a:lnTo>
                <a:lnTo>
                  <a:pt x="1814208" y="1021629"/>
                </a:lnTo>
                <a:lnTo>
                  <a:pt x="1857425" y="1007670"/>
                </a:lnTo>
                <a:lnTo>
                  <a:pt x="1898900" y="990133"/>
                </a:lnTo>
                <a:lnTo>
                  <a:pt x="1938450" y="969203"/>
                </a:lnTo>
                <a:lnTo>
                  <a:pt x="1975891" y="945062"/>
                </a:lnTo>
                <a:lnTo>
                  <a:pt x="2011040" y="917894"/>
                </a:lnTo>
                <a:lnTo>
                  <a:pt x="2043712" y="887882"/>
                </a:lnTo>
                <a:lnTo>
                  <a:pt x="2073725" y="855210"/>
                </a:lnTo>
                <a:lnTo>
                  <a:pt x="2100894" y="820062"/>
                </a:lnTo>
                <a:lnTo>
                  <a:pt x="2125037" y="782621"/>
                </a:lnTo>
                <a:lnTo>
                  <a:pt x="2145969" y="743071"/>
                </a:lnTo>
                <a:lnTo>
                  <a:pt x="2163507" y="701595"/>
                </a:lnTo>
                <a:lnTo>
                  <a:pt x="2177467" y="658377"/>
                </a:lnTo>
                <a:lnTo>
                  <a:pt x="2187666" y="613599"/>
                </a:lnTo>
                <a:lnTo>
                  <a:pt x="2193920" y="567447"/>
                </a:lnTo>
                <a:lnTo>
                  <a:pt x="2196045" y="520103"/>
                </a:lnTo>
                <a:lnTo>
                  <a:pt x="2193920" y="472762"/>
                </a:lnTo>
                <a:lnTo>
                  <a:pt x="2187666" y="426612"/>
                </a:lnTo>
                <a:lnTo>
                  <a:pt x="2177467" y="381837"/>
                </a:lnTo>
                <a:lnTo>
                  <a:pt x="2163507" y="338620"/>
                </a:lnTo>
                <a:lnTo>
                  <a:pt x="2145969" y="297145"/>
                </a:lnTo>
                <a:lnTo>
                  <a:pt x="2125037" y="257595"/>
                </a:lnTo>
                <a:lnTo>
                  <a:pt x="2100894" y="220154"/>
                </a:lnTo>
                <a:lnTo>
                  <a:pt x="2073725" y="185005"/>
                </a:lnTo>
                <a:lnTo>
                  <a:pt x="2043712" y="152333"/>
                </a:lnTo>
                <a:lnTo>
                  <a:pt x="2011040" y="122320"/>
                </a:lnTo>
                <a:lnTo>
                  <a:pt x="1975891" y="95151"/>
                </a:lnTo>
                <a:lnTo>
                  <a:pt x="1938450" y="71008"/>
                </a:lnTo>
                <a:lnTo>
                  <a:pt x="1898900" y="50076"/>
                </a:lnTo>
                <a:lnTo>
                  <a:pt x="1857425" y="32538"/>
                </a:lnTo>
                <a:lnTo>
                  <a:pt x="1814208" y="18578"/>
                </a:lnTo>
                <a:lnTo>
                  <a:pt x="1769432" y="8379"/>
                </a:lnTo>
                <a:lnTo>
                  <a:pt x="1723283" y="2125"/>
                </a:lnTo>
                <a:lnTo>
                  <a:pt x="1675942" y="0"/>
                </a:lnTo>
                <a:close/>
              </a:path>
            </a:pathLst>
          </a:custGeom>
          <a:solidFill>
            <a:srgbClr val="0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11294" y="1752201"/>
            <a:ext cx="5665470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474595" algn="l"/>
                <a:tab pos="4370705" algn="l"/>
              </a:tabLst>
            </a:pPr>
            <a:r>
              <a:rPr lang="en-US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 Signature</a:t>
            </a:r>
            <a:endParaRPr spc="-1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87E3814A-E42D-84B6-1CB4-DB2C88831D92}"/>
              </a:ext>
            </a:extLst>
          </p:cNvPr>
          <p:cNvSpPr txBox="1">
            <a:spLocks/>
          </p:cNvSpPr>
          <p:nvPr/>
        </p:nvSpPr>
        <p:spPr>
          <a:xfrm>
            <a:off x="610380" y="2680032"/>
            <a:ext cx="7352519" cy="671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000" b="1" i="0">
                <a:solidFill>
                  <a:srgbClr val="004040"/>
                </a:solidFill>
                <a:latin typeface="Poppins"/>
                <a:ea typeface="+mj-ea"/>
                <a:cs typeface="Poppins"/>
              </a:defRPr>
            </a:lvl1pPr>
          </a:lstStyle>
          <a:p>
            <a:pPr marL="12700" marR="5080">
              <a:spcBef>
                <a:spcPts val="100"/>
              </a:spcBef>
              <a:tabLst>
                <a:tab pos="2474595" algn="l"/>
                <a:tab pos="4370705" algn="l"/>
              </a:tabLst>
            </a:pPr>
            <a:r>
              <a:rPr lang="en-US" sz="1400" u="sng" kern="0" spc="-10" dirty="0">
                <a:solidFill>
                  <a:srgbClr val="003D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Medium" panose="00000600000000000000" pitchFamily="2" charset="0"/>
                <a:cs typeface="Poppins Medium" panose="00000600000000000000" pitchFamily="2" charset="0"/>
              </a:rPr>
              <a:t>Asset instructions:</a:t>
            </a:r>
          </a:p>
          <a:p>
            <a:pPr marL="12700" marR="5080">
              <a:spcBef>
                <a:spcPts val="100"/>
              </a:spcBef>
              <a:tabLst>
                <a:tab pos="2474595" algn="l"/>
                <a:tab pos="4370705" algn="l"/>
              </a:tabLst>
            </a:pPr>
            <a:r>
              <a:rPr lang="en-US" sz="1400" b="0" dirty="0"/>
              <a:t>Promote your participation through your email signature. You can customize the banner with your booth number and company logo.</a:t>
            </a:r>
            <a:endParaRPr lang="en-US" sz="3600" kern="0" spc="-10" dirty="0">
              <a:solidFill>
                <a:srgbClr val="003D3E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14" name="object 10">
            <a:extLst>
              <a:ext uri="{FF2B5EF4-FFF2-40B4-BE49-F238E27FC236}">
                <a16:creationId xmlns:a16="http://schemas.microsoft.com/office/drawing/2014/main" id="{BF269136-1AFD-9527-4684-40B5CA49FD83}"/>
              </a:ext>
            </a:extLst>
          </p:cNvPr>
          <p:cNvSpPr txBox="1">
            <a:spLocks/>
          </p:cNvSpPr>
          <p:nvPr/>
        </p:nvSpPr>
        <p:spPr>
          <a:xfrm>
            <a:off x="610380" y="3713020"/>
            <a:ext cx="6456023" cy="2426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000" b="1" i="0">
                <a:solidFill>
                  <a:srgbClr val="004040"/>
                </a:solidFill>
                <a:latin typeface="Poppins"/>
                <a:ea typeface="+mj-ea"/>
                <a:cs typeface="Poppins"/>
              </a:defRPr>
            </a:lvl1pPr>
          </a:lstStyle>
          <a:p>
            <a:pPr marL="12700" marR="5080">
              <a:spcBef>
                <a:spcPts val="100"/>
              </a:spcBef>
              <a:tabLst>
                <a:tab pos="2474595" algn="l"/>
                <a:tab pos="4370705" algn="l"/>
              </a:tabLst>
            </a:pPr>
            <a:r>
              <a:rPr lang="en-US" sz="1400" b="0" kern="0" spc="-10" dirty="0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Visitor registration Link: </a:t>
            </a:r>
            <a:r>
              <a:rPr lang="en-US" sz="1400" b="0" kern="0" spc="-10" dirty="0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  <a:hlinkClick r:id="rId3"/>
              </a:rPr>
              <a:t>https://tinyurl.com/muk8xzvv</a:t>
            </a:r>
            <a:endParaRPr lang="en-US" sz="1400" b="0" kern="0" spc="-10" dirty="0">
              <a:solidFill>
                <a:srgbClr val="003D3E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12700" marR="5080">
              <a:spcBef>
                <a:spcPts val="100"/>
              </a:spcBef>
              <a:tabLst>
                <a:tab pos="2474595" algn="l"/>
                <a:tab pos="4370705" algn="l"/>
              </a:tabLst>
            </a:pPr>
            <a:r>
              <a:rPr lang="en-US" sz="1100" b="0" kern="0" spc="-10" dirty="0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(Consistently include the above visitor registration link)</a:t>
            </a:r>
          </a:p>
          <a:p>
            <a:pPr marL="12700" marR="5080">
              <a:spcBef>
                <a:spcPts val="100"/>
              </a:spcBef>
              <a:tabLst>
                <a:tab pos="2474595" algn="l"/>
                <a:tab pos="4370705" algn="l"/>
              </a:tabLst>
            </a:pPr>
            <a:endParaRPr lang="en-US" sz="1400" u="sng" kern="0" spc="-10" dirty="0">
              <a:solidFill>
                <a:srgbClr val="003D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12700" marR="5080">
              <a:spcBef>
                <a:spcPts val="100"/>
              </a:spcBef>
              <a:tabLst>
                <a:tab pos="2474595" algn="l"/>
                <a:tab pos="4370705" algn="l"/>
              </a:tabLst>
            </a:pPr>
            <a:r>
              <a:rPr lang="en-US" sz="1400" u="sng" kern="0" spc="-10" dirty="0">
                <a:solidFill>
                  <a:srgbClr val="003D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Medium" panose="00000600000000000000" pitchFamily="2" charset="0"/>
                <a:cs typeface="Poppins Medium" panose="00000600000000000000" pitchFamily="2" charset="0"/>
              </a:rPr>
              <a:t>How to use:</a:t>
            </a:r>
          </a:p>
          <a:p>
            <a:pPr marL="298450" marR="5080" indent="-28575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74595" algn="l"/>
                <a:tab pos="4370705" algn="l"/>
              </a:tabLst>
            </a:pPr>
            <a:r>
              <a:rPr lang="en-US" sz="1400" b="0" kern="0" spc="-10" dirty="0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Please insert your logo in jpeg/</a:t>
            </a:r>
            <a:r>
              <a:rPr lang="en-US" sz="1400" b="0" kern="0" spc="-10" dirty="0" err="1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png</a:t>
            </a:r>
            <a:r>
              <a:rPr lang="en-US" sz="1400" b="0" kern="0" spc="-10" dirty="0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format and input stand number</a:t>
            </a:r>
          </a:p>
          <a:p>
            <a:pPr marL="298450" marR="5080" indent="-28575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74595" algn="l"/>
                <a:tab pos="4370705" algn="l"/>
              </a:tabLst>
            </a:pPr>
            <a:r>
              <a:rPr lang="en-US" sz="1400" b="0" kern="0" spc="-10" dirty="0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Select the ‘logo image’ and ‘brand asset together’; then right-click and select ‘group’; and group the items together.</a:t>
            </a:r>
          </a:p>
          <a:p>
            <a:pPr marL="298450" marR="5080" indent="-28575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74595" algn="l"/>
                <a:tab pos="4370705" algn="l"/>
              </a:tabLst>
            </a:pPr>
            <a:r>
              <a:rPr lang="en-US" sz="1400" b="0" kern="0" spc="-10" dirty="0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Right-click on an image and select Save As Picture. Set the image format and select Save. </a:t>
            </a:r>
          </a:p>
          <a:p>
            <a:pPr marL="298450" marR="5080" indent="-28575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74595" algn="l"/>
                <a:tab pos="4370705" algn="l"/>
              </a:tabLst>
            </a:pPr>
            <a:r>
              <a:rPr lang="en-US" sz="1400" b="0" kern="0" spc="-10" dirty="0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Use the saved image from your device to add to your email signature.</a:t>
            </a:r>
            <a:endParaRPr lang="en-US" sz="3600" b="0" kern="0" spc="-10" dirty="0">
              <a:solidFill>
                <a:srgbClr val="003D3E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pic>
        <p:nvPicPr>
          <p:cNvPr id="12" name="Picture 11" descr="A black background with blue text and a black background&#10;&#10;AI-generated content may be incorrect.">
            <a:extLst>
              <a:ext uri="{FF2B5EF4-FFF2-40B4-BE49-F238E27FC236}">
                <a16:creationId xmlns:a16="http://schemas.microsoft.com/office/drawing/2014/main" id="{CE3BD645-E2C2-E09A-32D4-EE33595D28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593"/>
            <a:ext cx="5814204" cy="14265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B45E3AF-5CAD-318D-6669-683C1FA39984}"/>
              </a:ext>
            </a:extLst>
          </p:cNvPr>
          <p:cNvGrpSpPr/>
          <p:nvPr/>
        </p:nvGrpSpPr>
        <p:grpSpPr>
          <a:xfrm>
            <a:off x="2524125" y="2238375"/>
            <a:ext cx="7143750" cy="2381250"/>
            <a:chOff x="2524125" y="2238375"/>
            <a:chExt cx="7143750" cy="2381250"/>
          </a:xfrm>
        </p:grpSpPr>
        <p:pic>
          <p:nvPicPr>
            <p:cNvPr id="5" name="Picture 4" descr="A green and white rectangular object with white text&#10;&#10;AI-generated content may be incorrect.">
              <a:extLst>
                <a:ext uri="{FF2B5EF4-FFF2-40B4-BE49-F238E27FC236}">
                  <a16:creationId xmlns:a16="http://schemas.microsoft.com/office/drawing/2014/main" id="{1BD3ED93-E2E5-84CC-9ACD-3BE1A42F20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4125" y="2238375"/>
              <a:ext cx="7143750" cy="238125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CD44949-FB9A-F036-02A2-A656DD3083DF}"/>
                </a:ext>
              </a:extLst>
            </p:cNvPr>
            <p:cNvSpPr txBox="1"/>
            <p:nvPr/>
          </p:nvSpPr>
          <p:spPr>
            <a:xfrm>
              <a:off x="5380820" y="3287548"/>
              <a:ext cx="19717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chemeClr val="bg1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abc</a:t>
              </a:r>
              <a:endParaRPr lang="en-US" sz="24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92C73C-15FA-0D6F-B40D-853A724E0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538F37C-BA07-59B7-977F-F383E8046FD2}"/>
              </a:ext>
            </a:extLst>
          </p:cNvPr>
          <p:cNvSpPr/>
          <p:nvPr/>
        </p:nvSpPr>
        <p:spPr>
          <a:xfrm>
            <a:off x="0" y="0"/>
            <a:ext cx="12193270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12193206" y="0"/>
                </a:moveTo>
                <a:lnTo>
                  <a:pt x="0" y="0"/>
                </a:lnTo>
                <a:lnTo>
                  <a:pt x="0" y="6858000"/>
                </a:lnTo>
                <a:lnTo>
                  <a:pt x="12193206" y="6858000"/>
                </a:lnTo>
                <a:lnTo>
                  <a:pt x="12193206" y="0"/>
                </a:lnTo>
                <a:close/>
              </a:path>
            </a:pathLst>
          </a:custGeom>
          <a:solidFill>
            <a:srgbClr val="00B5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B8341A91-5EA0-5A8B-3D77-E3C53CF47178}"/>
              </a:ext>
            </a:extLst>
          </p:cNvPr>
          <p:cNvSpPr/>
          <p:nvPr/>
        </p:nvSpPr>
        <p:spPr>
          <a:xfrm>
            <a:off x="9387570" y="4235385"/>
            <a:ext cx="1033780" cy="1033780"/>
          </a:xfrm>
          <a:custGeom>
            <a:avLst/>
            <a:gdLst/>
            <a:ahLst/>
            <a:cxnLst/>
            <a:rect l="l" t="t" r="r" b="b"/>
            <a:pathLst>
              <a:path w="1033779" h="1033779">
                <a:moveTo>
                  <a:pt x="516572" y="0"/>
                </a:moveTo>
                <a:lnTo>
                  <a:pt x="469548" y="2125"/>
                </a:lnTo>
                <a:lnTo>
                  <a:pt x="423708" y="8351"/>
                </a:lnTo>
                <a:lnTo>
                  <a:pt x="379234" y="18495"/>
                </a:lnTo>
                <a:lnTo>
                  <a:pt x="336309" y="32375"/>
                </a:lnTo>
                <a:lnTo>
                  <a:pt x="295114" y="49808"/>
                </a:lnTo>
                <a:lnTo>
                  <a:pt x="255832" y="70611"/>
                </a:lnTo>
                <a:lnTo>
                  <a:pt x="218645" y="94604"/>
                </a:lnTo>
                <a:lnTo>
                  <a:pt x="183736" y="121602"/>
                </a:lnTo>
                <a:lnTo>
                  <a:pt x="151287" y="151423"/>
                </a:lnTo>
                <a:lnTo>
                  <a:pt x="121479" y="183886"/>
                </a:lnTo>
                <a:lnTo>
                  <a:pt x="94496" y="218808"/>
                </a:lnTo>
                <a:lnTo>
                  <a:pt x="70519" y="256006"/>
                </a:lnTo>
                <a:lnTo>
                  <a:pt x="49731" y="295298"/>
                </a:lnTo>
                <a:lnTo>
                  <a:pt x="32313" y="336502"/>
                </a:lnTo>
                <a:lnTo>
                  <a:pt x="18449" y="379436"/>
                </a:lnTo>
                <a:lnTo>
                  <a:pt x="8321" y="423916"/>
                </a:lnTo>
                <a:lnTo>
                  <a:pt x="2110" y="469761"/>
                </a:lnTo>
                <a:lnTo>
                  <a:pt x="0" y="516788"/>
                </a:lnTo>
                <a:lnTo>
                  <a:pt x="2112" y="563827"/>
                </a:lnTo>
                <a:lnTo>
                  <a:pt x="8326" y="609683"/>
                </a:lnTo>
                <a:lnTo>
                  <a:pt x="18460" y="654173"/>
                </a:lnTo>
                <a:lnTo>
                  <a:pt x="32332" y="697114"/>
                </a:lnTo>
                <a:lnTo>
                  <a:pt x="49759" y="738325"/>
                </a:lnTo>
                <a:lnTo>
                  <a:pt x="70558" y="777623"/>
                </a:lnTo>
                <a:lnTo>
                  <a:pt x="94548" y="814826"/>
                </a:lnTo>
                <a:lnTo>
                  <a:pt x="121545" y="849750"/>
                </a:lnTo>
                <a:lnTo>
                  <a:pt x="151368" y="882215"/>
                </a:lnTo>
                <a:lnTo>
                  <a:pt x="183833" y="912036"/>
                </a:lnTo>
                <a:lnTo>
                  <a:pt x="218758" y="939032"/>
                </a:lnTo>
                <a:lnTo>
                  <a:pt x="255962" y="963021"/>
                </a:lnTo>
                <a:lnTo>
                  <a:pt x="295261" y="983819"/>
                </a:lnTo>
                <a:lnTo>
                  <a:pt x="336473" y="1001245"/>
                </a:lnTo>
                <a:lnTo>
                  <a:pt x="379415" y="1015116"/>
                </a:lnTo>
                <a:lnTo>
                  <a:pt x="423905" y="1025250"/>
                </a:lnTo>
                <a:lnTo>
                  <a:pt x="469761" y="1031464"/>
                </a:lnTo>
                <a:lnTo>
                  <a:pt x="516801" y="1033576"/>
                </a:lnTo>
                <a:lnTo>
                  <a:pt x="563836" y="1031464"/>
                </a:lnTo>
                <a:lnTo>
                  <a:pt x="609689" y="1025250"/>
                </a:lnTo>
                <a:lnTo>
                  <a:pt x="654177" y="1015116"/>
                </a:lnTo>
                <a:lnTo>
                  <a:pt x="697117" y="1001245"/>
                </a:lnTo>
                <a:lnTo>
                  <a:pt x="738327" y="983819"/>
                </a:lnTo>
                <a:lnTo>
                  <a:pt x="777625" y="963021"/>
                </a:lnTo>
                <a:lnTo>
                  <a:pt x="814827" y="939032"/>
                </a:lnTo>
                <a:lnTo>
                  <a:pt x="849753" y="912036"/>
                </a:lnTo>
                <a:lnTo>
                  <a:pt x="882218" y="882215"/>
                </a:lnTo>
                <a:lnTo>
                  <a:pt x="912040" y="849750"/>
                </a:lnTo>
                <a:lnTo>
                  <a:pt x="939038" y="814826"/>
                </a:lnTo>
                <a:lnTo>
                  <a:pt x="963028" y="777623"/>
                </a:lnTo>
                <a:lnTo>
                  <a:pt x="983828" y="738325"/>
                </a:lnTo>
                <a:lnTo>
                  <a:pt x="1001255" y="697114"/>
                </a:lnTo>
                <a:lnTo>
                  <a:pt x="1015127" y="654173"/>
                </a:lnTo>
                <a:lnTo>
                  <a:pt x="1025262" y="609683"/>
                </a:lnTo>
                <a:lnTo>
                  <a:pt x="1031477" y="563827"/>
                </a:lnTo>
                <a:lnTo>
                  <a:pt x="1033589" y="516788"/>
                </a:lnTo>
                <a:lnTo>
                  <a:pt x="1031455" y="469743"/>
                </a:lnTo>
                <a:lnTo>
                  <a:pt x="1025220" y="423883"/>
                </a:lnTo>
                <a:lnTo>
                  <a:pt x="1015066" y="379390"/>
                </a:lnTo>
                <a:lnTo>
                  <a:pt x="1001177" y="336446"/>
                </a:lnTo>
                <a:lnTo>
                  <a:pt x="983735" y="295234"/>
                </a:lnTo>
                <a:lnTo>
                  <a:pt x="962921" y="255936"/>
                </a:lnTo>
                <a:lnTo>
                  <a:pt x="938918" y="218733"/>
                </a:lnTo>
                <a:lnTo>
                  <a:pt x="911908" y="183810"/>
                </a:lnTo>
                <a:lnTo>
                  <a:pt x="882075" y="151347"/>
                </a:lnTo>
                <a:lnTo>
                  <a:pt x="849599" y="121527"/>
                </a:lnTo>
                <a:lnTo>
                  <a:pt x="814665" y="94533"/>
                </a:lnTo>
                <a:lnTo>
                  <a:pt x="777453" y="70547"/>
                </a:lnTo>
                <a:lnTo>
                  <a:pt x="738146" y="49750"/>
                </a:lnTo>
                <a:lnTo>
                  <a:pt x="696927" y="32326"/>
                </a:lnTo>
                <a:lnTo>
                  <a:pt x="653977" y="18457"/>
                </a:lnTo>
                <a:lnTo>
                  <a:pt x="609480" y="8324"/>
                </a:lnTo>
                <a:lnTo>
                  <a:pt x="563618" y="2111"/>
                </a:lnTo>
                <a:lnTo>
                  <a:pt x="516572" y="0"/>
                </a:lnTo>
                <a:close/>
              </a:path>
            </a:pathLst>
          </a:custGeom>
          <a:solidFill>
            <a:srgbClr val="0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374EC907-7BD3-9AC5-46AE-D0A1A39A5D37}"/>
              </a:ext>
            </a:extLst>
          </p:cNvPr>
          <p:cNvSpPr/>
          <p:nvPr/>
        </p:nvSpPr>
        <p:spPr>
          <a:xfrm>
            <a:off x="7066403" y="5392411"/>
            <a:ext cx="1033780" cy="1033780"/>
          </a:xfrm>
          <a:custGeom>
            <a:avLst/>
            <a:gdLst/>
            <a:ahLst/>
            <a:cxnLst/>
            <a:rect l="l" t="t" r="r" b="b"/>
            <a:pathLst>
              <a:path w="1033779" h="1033779">
                <a:moveTo>
                  <a:pt x="516572" y="0"/>
                </a:moveTo>
                <a:lnTo>
                  <a:pt x="469548" y="2125"/>
                </a:lnTo>
                <a:lnTo>
                  <a:pt x="423708" y="8351"/>
                </a:lnTo>
                <a:lnTo>
                  <a:pt x="379234" y="18495"/>
                </a:lnTo>
                <a:lnTo>
                  <a:pt x="336309" y="32375"/>
                </a:lnTo>
                <a:lnTo>
                  <a:pt x="295114" y="49808"/>
                </a:lnTo>
                <a:lnTo>
                  <a:pt x="255832" y="70612"/>
                </a:lnTo>
                <a:lnTo>
                  <a:pt x="218645" y="94604"/>
                </a:lnTo>
                <a:lnTo>
                  <a:pt x="183736" y="121602"/>
                </a:lnTo>
                <a:lnTo>
                  <a:pt x="151287" y="151423"/>
                </a:lnTo>
                <a:lnTo>
                  <a:pt x="121479" y="183886"/>
                </a:lnTo>
                <a:lnTo>
                  <a:pt x="94496" y="218808"/>
                </a:lnTo>
                <a:lnTo>
                  <a:pt x="70519" y="256006"/>
                </a:lnTo>
                <a:lnTo>
                  <a:pt x="49731" y="295298"/>
                </a:lnTo>
                <a:lnTo>
                  <a:pt x="32313" y="336502"/>
                </a:lnTo>
                <a:lnTo>
                  <a:pt x="18449" y="379436"/>
                </a:lnTo>
                <a:lnTo>
                  <a:pt x="8321" y="423916"/>
                </a:lnTo>
                <a:lnTo>
                  <a:pt x="2110" y="469761"/>
                </a:lnTo>
                <a:lnTo>
                  <a:pt x="0" y="516788"/>
                </a:lnTo>
                <a:lnTo>
                  <a:pt x="2112" y="563827"/>
                </a:lnTo>
                <a:lnTo>
                  <a:pt x="8326" y="609683"/>
                </a:lnTo>
                <a:lnTo>
                  <a:pt x="18460" y="654173"/>
                </a:lnTo>
                <a:lnTo>
                  <a:pt x="32332" y="697114"/>
                </a:lnTo>
                <a:lnTo>
                  <a:pt x="49759" y="738325"/>
                </a:lnTo>
                <a:lnTo>
                  <a:pt x="70558" y="777623"/>
                </a:lnTo>
                <a:lnTo>
                  <a:pt x="94548" y="814826"/>
                </a:lnTo>
                <a:lnTo>
                  <a:pt x="121545" y="849750"/>
                </a:lnTo>
                <a:lnTo>
                  <a:pt x="151368" y="882215"/>
                </a:lnTo>
                <a:lnTo>
                  <a:pt x="183833" y="912036"/>
                </a:lnTo>
                <a:lnTo>
                  <a:pt x="218758" y="939032"/>
                </a:lnTo>
                <a:lnTo>
                  <a:pt x="255962" y="963021"/>
                </a:lnTo>
                <a:lnTo>
                  <a:pt x="295261" y="983819"/>
                </a:lnTo>
                <a:lnTo>
                  <a:pt x="336473" y="1001245"/>
                </a:lnTo>
                <a:lnTo>
                  <a:pt x="379415" y="1015116"/>
                </a:lnTo>
                <a:lnTo>
                  <a:pt x="423905" y="1025250"/>
                </a:lnTo>
                <a:lnTo>
                  <a:pt x="469761" y="1031464"/>
                </a:lnTo>
                <a:lnTo>
                  <a:pt x="516801" y="1033576"/>
                </a:lnTo>
                <a:lnTo>
                  <a:pt x="563838" y="1031464"/>
                </a:lnTo>
                <a:lnTo>
                  <a:pt x="609692" y="1025250"/>
                </a:lnTo>
                <a:lnTo>
                  <a:pt x="654181" y="1015116"/>
                </a:lnTo>
                <a:lnTo>
                  <a:pt x="697122" y="1001245"/>
                </a:lnTo>
                <a:lnTo>
                  <a:pt x="738333" y="983819"/>
                </a:lnTo>
                <a:lnTo>
                  <a:pt x="777630" y="963021"/>
                </a:lnTo>
                <a:lnTo>
                  <a:pt x="814833" y="939032"/>
                </a:lnTo>
                <a:lnTo>
                  <a:pt x="849758" y="912036"/>
                </a:lnTo>
                <a:lnTo>
                  <a:pt x="882222" y="882215"/>
                </a:lnTo>
                <a:lnTo>
                  <a:pt x="912044" y="849750"/>
                </a:lnTo>
                <a:lnTo>
                  <a:pt x="939041" y="814826"/>
                </a:lnTo>
                <a:lnTo>
                  <a:pt x="963031" y="777623"/>
                </a:lnTo>
                <a:lnTo>
                  <a:pt x="983830" y="738325"/>
                </a:lnTo>
                <a:lnTo>
                  <a:pt x="1001257" y="697114"/>
                </a:lnTo>
                <a:lnTo>
                  <a:pt x="1015128" y="654173"/>
                </a:lnTo>
                <a:lnTo>
                  <a:pt x="1025263" y="609683"/>
                </a:lnTo>
                <a:lnTo>
                  <a:pt x="1031477" y="563827"/>
                </a:lnTo>
                <a:lnTo>
                  <a:pt x="1033589" y="516788"/>
                </a:lnTo>
                <a:lnTo>
                  <a:pt x="1031455" y="469743"/>
                </a:lnTo>
                <a:lnTo>
                  <a:pt x="1025220" y="423883"/>
                </a:lnTo>
                <a:lnTo>
                  <a:pt x="1015066" y="379390"/>
                </a:lnTo>
                <a:lnTo>
                  <a:pt x="1001177" y="336446"/>
                </a:lnTo>
                <a:lnTo>
                  <a:pt x="983735" y="295234"/>
                </a:lnTo>
                <a:lnTo>
                  <a:pt x="962921" y="255936"/>
                </a:lnTo>
                <a:lnTo>
                  <a:pt x="938918" y="218733"/>
                </a:lnTo>
                <a:lnTo>
                  <a:pt x="911908" y="183810"/>
                </a:lnTo>
                <a:lnTo>
                  <a:pt x="882075" y="151347"/>
                </a:lnTo>
                <a:lnTo>
                  <a:pt x="849599" y="121527"/>
                </a:lnTo>
                <a:lnTo>
                  <a:pt x="814665" y="94533"/>
                </a:lnTo>
                <a:lnTo>
                  <a:pt x="777453" y="70547"/>
                </a:lnTo>
                <a:lnTo>
                  <a:pt x="738146" y="49750"/>
                </a:lnTo>
                <a:lnTo>
                  <a:pt x="696927" y="32326"/>
                </a:lnTo>
                <a:lnTo>
                  <a:pt x="653977" y="18457"/>
                </a:lnTo>
                <a:lnTo>
                  <a:pt x="609480" y="8324"/>
                </a:lnTo>
                <a:lnTo>
                  <a:pt x="563618" y="2111"/>
                </a:lnTo>
                <a:lnTo>
                  <a:pt x="516572" y="0"/>
                </a:lnTo>
                <a:close/>
              </a:path>
            </a:pathLst>
          </a:custGeom>
          <a:solidFill>
            <a:srgbClr val="0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F279E372-8503-ECD0-2E33-93573ADAB87D}"/>
              </a:ext>
            </a:extLst>
          </p:cNvPr>
          <p:cNvSpPr/>
          <p:nvPr/>
        </p:nvSpPr>
        <p:spPr>
          <a:xfrm>
            <a:off x="10546926" y="1907007"/>
            <a:ext cx="1033780" cy="1033780"/>
          </a:xfrm>
          <a:custGeom>
            <a:avLst/>
            <a:gdLst/>
            <a:ahLst/>
            <a:cxnLst/>
            <a:rect l="l" t="t" r="r" b="b"/>
            <a:pathLst>
              <a:path w="1033779" h="1033780">
                <a:moveTo>
                  <a:pt x="516572" y="0"/>
                </a:moveTo>
                <a:lnTo>
                  <a:pt x="469548" y="2129"/>
                </a:lnTo>
                <a:lnTo>
                  <a:pt x="423708" y="8358"/>
                </a:lnTo>
                <a:lnTo>
                  <a:pt x="379234" y="18504"/>
                </a:lnTo>
                <a:lnTo>
                  <a:pt x="336309" y="32385"/>
                </a:lnTo>
                <a:lnTo>
                  <a:pt x="295114" y="49819"/>
                </a:lnTo>
                <a:lnTo>
                  <a:pt x="255832" y="70623"/>
                </a:lnTo>
                <a:lnTo>
                  <a:pt x="218645" y="94615"/>
                </a:lnTo>
                <a:lnTo>
                  <a:pt x="183736" y="121612"/>
                </a:lnTo>
                <a:lnTo>
                  <a:pt x="151287" y="151433"/>
                </a:lnTo>
                <a:lnTo>
                  <a:pt x="121479" y="183894"/>
                </a:lnTo>
                <a:lnTo>
                  <a:pt x="94496" y="218815"/>
                </a:lnTo>
                <a:lnTo>
                  <a:pt x="70519" y="256012"/>
                </a:lnTo>
                <a:lnTo>
                  <a:pt x="49731" y="295303"/>
                </a:lnTo>
                <a:lnTo>
                  <a:pt x="32313" y="336505"/>
                </a:lnTo>
                <a:lnTo>
                  <a:pt x="18449" y="379438"/>
                </a:lnTo>
                <a:lnTo>
                  <a:pt x="8321" y="423917"/>
                </a:lnTo>
                <a:lnTo>
                  <a:pt x="2110" y="469761"/>
                </a:lnTo>
                <a:lnTo>
                  <a:pt x="0" y="516788"/>
                </a:lnTo>
                <a:lnTo>
                  <a:pt x="2112" y="563827"/>
                </a:lnTo>
                <a:lnTo>
                  <a:pt x="8326" y="609683"/>
                </a:lnTo>
                <a:lnTo>
                  <a:pt x="18460" y="654173"/>
                </a:lnTo>
                <a:lnTo>
                  <a:pt x="32332" y="697114"/>
                </a:lnTo>
                <a:lnTo>
                  <a:pt x="49759" y="738325"/>
                </a:lnTo>
                <a:lnTo>
                  <a:pt x="70558" y="777623"/>
                </a:lnTo>
                <a:lnTo>
                  <a:pt x="94548" y="814826"/>
                </a:lnTo>
                <a:lnTo>
                  <a:pt x="121545" y="849750"/>
                </a:lnTo>
                <a:lnTo>
                  <a:pt x="151368" y="882215"/>
                </a:lnTo>
                <a:lnTo>
                  <a:pt x="183833" y="912036"/>
                </a:lnTo>
                <a:lnTo>
                  <a:pt x="218758" y="939032"/>
                </a:lnTo>
                <a:lnTo>
                  <a:pt x="255962" y="963021"/>
                </a:lnTo>
                <a:lnTo>
                  <a:pt x="295261" y="983819"/>
                </a:lnTo>
                <a:lnTo>
                  <a:pt x="336473" y="1001245"/>
                </a:lnTo>
                <a:lnTo>
                  <a:pt x="379415" y="1015116"/>
                </a:lnTo>
                <a:lnTo>
                  <a:pt x="423905" y="1025250"/>
                </a:lnTo>
                <a:lnTo>
                  <a:pt x="469761" y="1031464"/>
                </a:lnTo>
                <a:lnTo>
                  <a:pt x="516801" y="1033576"/>
                </a:lnTo>
                <a:lnTo>
                  <a:pt x="563836" y="1031464"/>
                </a:lnTo>
                <a:lnTo>
                  <a:pt x="609689" y="1025250"/>
                </a:lnTo>
                <a:lnTo>
                  <a:pt x="654177" y="1015116"/>
                </a:lnTo>
                <a:lnTo>
                  <a:pt x="697117" y="1001245"/>
                </a:lnTo>
                <a:lnTo>
                  <a:pt x="738327" y="983819"/>
                </a:lnTo>
                <a:lnTo>
                  <a:pt x="777625" y="963021"/>
                </a:lnTo>
                <a:lnTo>
                  <a:pt x="814827" y="939032"/>
                </a:lnTo>
                <a:lnTo>
                  <a:pt x="849753" y="912036"/>
                </a:lnTo>
                <a:lnTo>
                  <a:pt x="882218" y="882215"/>
                </a:lnTo>
                <a:lnTo>
                  <a:pt x="912040" y="849750"/>
                </a:lnTo>
                <a:lnTo>
                  <a:pt x="939038" y="814826"/>
                </a:lnTo>
                <a:lnTo>
                  <a:pt x="963028" y="777623"/>
                </a:lnTo>
                <a:lnTo>
                  <a:pt x="983828" y="738325"/>
                </a:lnTo>
                <a:lnTo>
                  <a:pt x="1001255" y="697114"/>
                </a:lnTo>
                <a:lnTo>
                  <a:pt x="1015127" y="654173"/>
                </a:lnTo>
                <a:lnTo>
                  <a:pt x="1025262" y="609683"/>
                </a:lnTo>
                <a:lnTo>
                  <a:pt x="1031477" y="563827"/>
                </a:lnTo>
                <a:lnTo>
                  <a:pt x="1033589" y="516788"/>
                </a:lnTo>
                <a:lnTo>
                  <a:pt x="1031455" y="469743"/>
                </a:lnTo>
                <a:lnTo>
                  <a:pt x="1025220" y="423883"/>
                </a:lnTo>
                <a:lnTo>
                  <a:pt x="1015066" y="379390"/>
                </a:lnTo>
                <a:lnTo>
                  <a:pt x="1001177" y="336446"/>
                </a:lnTo>
                <a:lnTo>
                  <a:pt x="983735" y="295234"/>
                </a:lnTo>
                <a:lnTo>
                  <a:pt x="962921" y="255936"/>
                </a:lnTo>
                <a:lnTo>
                  <a:pt x="938918" y="218733"/>
                </a:lnTo>
                <a:lnTo>
                  <a:pt x="911908" y="183810"/>
                </a:lnTo>
                <a:lnTo>
                  <a:pt x="882075" y="151347"/>
                </a:lnTo>
                <a:lnTo>
                  <a:pt x="849599" y="121527"/>
                </a:lnTo>
                <a:lnTo>
                  <a:pt x="814665" y="94533"/>
                </a:lnTo>
                <a:lnTo>
                  <a:pt x="777453" y="70547"/>
                </a:lnTo>
                <a:lnTo>
                  <a:pt x="738146" y="49750"/>
                </a:lnTo>
                <a:lnTo>
                  <a:pt x="696927" y="32326"/>
                </a:lnTo>
                <a:lnTo>
                  <a:pt x="653977" y="18457"/>
                </a:lnTo>
                <a:lnTo>
                  <a:pt x="609480" y="8324"/>
                </a:lnTo>
                <a:lnTo>
                  <a:pt x="563618" y="2111"/>
                </a:lnTo>
                <a:lnTo>
                  <a:pt x="516572" y="0"/>
                </a:lnTo>
                <a:close/>
              </a:path>
            </a:pathLst>
          </a:custGeom>
          <a:solidFill>
            <a:srgbClr val="0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F8A05A33-6F5E-9612-E15D-97E7F0AF0069}"/>
              </a:ext>
            </a:extLst>
          </p:cNvPr>
          <p:cNvSpPr/>
          <p:nvPr/>
        </p:nvSpPr>
        <p:spPr>
          <a:xfrm>
            <a:off x="8229348" y="3061304"/>
            <a:ext cx="1027430" cy="2196465"/>
          </a:xfrm>
          <a:custGeom>
            <a:avLst/>
            <a:gdLst/>
            <a:ahLst/>
            <a:cxnLst/>
            <a:rect l="l" t="t" r="r" b="b"/>
            <a:pathLst>
              <a:path w="1027429" h="2196465">
                <a:moveTo>
                  <a:pt x="513689" y="0"/>
                </a:moveTo>
                <a:lnTo>
                  <a:pt x="466931" y="2099"/>
                </a:lnTo>
                <a:lnTo>
                  <a:pt x="421349" y="8276"/>
                </a:lnTo>
                <a:lnTo>
                  <a:pt x="377125" y="18350"/>
                </a:lnTo>
                <a:lnTo>
                  <a:pt x="334440" y="32138"/>
                </a:lnTo>
                <a:lnTo>
                  <a:pt x="293476" y="49461"/>
                </a:lnTo>
                <a:lnTo>
                  <a:pt x="254413" y="70135"/>
                </a:lnTo>
                <a:lnTo>
                  <a:pt x="217434" y="93981"/>
                </a:lnTo>
                <a:lnTo>
                  <a:pt x="182719" y="120816"/>
                </a:lnTo>
                <a:lnTo>
                  <a:pt x="150450" y="150460"/>
                </a:lnTo>
                <a:lnTo>
                  <a:pt x="120808" y="182730"/>
                </a:lnTo>
                <a:lnTo>
                  <a:pt x="93974" y="217445"/>
                </a:lnTo>
                <a:lnTo>
                  <a:pt x="70130" y="254425"/>
                </a:lnTo>
                <a:lnTo>
                  <a:pt x="49457" y="293487"/>
                </a:lnTo>
                <a:lnTo>
                  <a:pt x="32135" y="334450"/>
                </a:lnTo>
                <a:lnTo>
                  <a:pt x="18348" y="377134"/>
                </a:lnTo>
                <a:lnTo>
                  <a:pt x="8275" y="421355"/>
                </a:lnTo>
                <a:lnTo>
                  <a:pt x="2099" y="466934"/>
                </a:lnTo>
                <a:lnTo>
                  <a:pt x="0" y="513689"/>
                </a:lnTo>
                <a:lnTo>
                  <a:pt x="0" y="1682356"/>
                </a:lnTo>
                <a:lnTo>
                  <a:pt x="2099" y="1729110"/>
                </a:lnTo>
                <a:lnTo>
                  <a:pt x="8275" y="1774689"/>
                </a:lnTo>
                <a:lnTo>
                  <a:pt x="18348" y="1818911"/>
                </a:lnTo>
                <a:lnTo>
                  <a:pt x="32135" y="1861595"/>
                </a:lnTo>
                <a:lnTo>
                  <a:pt x="49457" y="1902558"/>
                </a:lnTo>
                <a:lnTo>
                  <a:pt x="70130" y="1941620"/>
                </a:lnTo>
                <a:lnTo>
                  <a:pt x="93974" y="1978600"/>
                </a:lnTo>
                <a:lnTo>
                  <a:pt x="120808" y="2013315"/>
                </a:lnTo>
                <a:lnTo>
                  <a:pt x="150450" y="2045585"/>
                </a:lnTo>
                <a:lnTo>
                  <a:pt x="182719" y="2075229"/>
                </a:lnTo>
                <a:lnTo>
                  <a:pt x="217434" y="2102064"/>
                </a:lnTo>
                <a:lnTo>
                  <a:pt x="254413" y="2125909"/>
                </a:lnTo>
                <a:lnTo>
                  <a:pt x="293476" y="2146584"/>
                </a:lnTo>
                <a:lnTo>
                  <a:pt x="334440" y="2163906"/>
                </a:lnTo>
                <a:lnTo>
                  <a:pt x="377125" y="2177695"/>
                </a:lnTo>
                <a:lnTo>
                  <a:pt x="421349" y="2187769"/>
                </a:lnTo>
                <a:lnTo>
                  <a:pt x="466931" y="2193946"/>
                </a:lnTo>
                <a:lnTo>
                  <a:pt x="513689" y="2196045"/>
                </a:lnTo>
                <a:lnTo>
                  <a:pt x="560448" y="2193946"/>
                </a:lnTo>
                <a:lnTo>
                  <a:pt x="606029" y="2187769"/>
                </a:lnTo>
                <a:lnTo>
                  <a:pt x="650253" y="2177695"/>
                </a:lnTo>
                <a:lnTo>
                  <a:pt x="692938" y="2163906"/>
                </a:lnTo>
                <a:lnTo>
                  <a:pt x="733902" y="2146584"/>
                </a:lnTo>
                <a:lnTo>
                  <a:pt x="772965" y="2125909"/>
                </a:lnTo>
                <a:lnTo>
                  <a:pt x="809944" y="2102064"/>
                </a:lnTo>
                <a:lnTo>
                  <a:pt x="844659" y="2075229"/>
                </a:lnTo>
                <a:lnTo>
                  <a:pt x="876928" y="2045585"/>
                </a:lnTo>
                <a:lnTo>
                  <a:pt x="906570" y="2013315"/>
                </a:lnTo>
                <a:lnTo>
                  <a:pt x="933404" y="1978600"/>
                </a:lnTo>
                <a:lnTo>
                  <a:pt x="957248" y="1941620"/>
                </a:lnTo>
                <a:lnTo>
                  <a:pt x="977922" y="1902558"/>
                </a:lnTo>
                <a:lnTo>
                  <a:pt x="995243" y="1861595"/>
                </a:lnTo>
                <a:lnTo>
                  <a:pt x="1009030" y="1818911"/>
                </a:lnTo>
                <a:lnTo>
                  <a:pt x="1019103" y="1774689"/>
                </a:lnTo>
                <a:lnTo>
                  <a:pt x="1025280" y="1729110"/>
                </a:lnTo>
                <a:lnTo>
                  <a:pt x="1027379" y="1682356"/>
                </a:lnTo>
                <a:lnTo>
                  <a:pt x="1027379" y="513689"/>
                </a:lnTo>
                <a:lnTo>
                  <a:pt x="1025280" y="466934"/>
                </a:lnTo>
                <a:lnTo>
                  <a:pt x="1019103" y="421355"/>
                </a:lnTo>
                <a:lnTo>
                  <a:pt x="1009030" y="377134"/>
                </a:lnTo>
                <a:lnTo>
                  <a:pt x="995243" y="334450"/>
                </a:lnTo>
                <a:lnTo>
                  <a:pt x="977922" y="293487"/>
                </a:lnTo>
                <a:lnTo>
                  <a:pt x="957248" y="254425"/>
                </a:lnTo>
                <a:lnTo>
                  <a:pt x="933404" y="217445"/>
                </a:lnTo>
                <a:lnTo>
                  <a:pt x="906570" y="182730"/>
                </a:lnTo>
                <a:lnTo>
                  <a:pt x="876928" y="150460"/>
                </a:lnTo>
                <a:lnTo>
                  <a:pt x="844659" y="120816"/>
                </a:lnTo>
                <a:lnTo>
                  <a:pt x="809944" y="93981"/>
                </a:lnTo>
                <a:lnTo>
                  <a:pt x="772965" y="70135"/>
                </a:lnTo>
                <a:lnTo>
                  <a:pt x="733902" y="49461"/>
                </a:lnTo>
                <a:lnTo>
                  <a:pt x="692938" y="32138"/>
                </a:lnTo>
                <a:lnTo>
                  <a:pt x="650253" y="18350"/>
                </a:lnTo>
                <a:lnTo>
                  <a:pt x="606029" y="8276"/>
                </a:lnTo>
                <a:lnTo>
                  <a:pt x="560448" y="2099"/>
                </a:lnTo>
                <a:lnTo>
                  <a:pt x="513689" y="0"/>
                </a:lnTo>
                <a:close/>
              </a:path>
            </a:pathLst>
          </a:custGeom>
          <a:solidFill>
            <a:srgbClr val="0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2A7E1957-EB77-A333-28D2-4B72D7213B28}"/>
              </a:ext>
            </a:extLst>
          </p:cNvPr>
          <p:cNvSpPr/>
          <p:nvPr/>
        </p:nvSpPr>
        <p:spPr>
          <a:xfrm>
            <a:off x="8229331" y="5398615"/>
            <a:ext cx="2183765" cy="1027430"/>
          </a:xfrm>
          <a:custGeom>
            <a:avLst/>
            <a:gdLst/>
            <a:ahLst/>
            <a:cxnLst/>
            <a:rect l="l" t="t" r="r" b="b"/>
            <a:pathLst>
              <a:path w="2183765" h="1027429">
                <a:moveTo>
                  <a:pt x="1669516" y="0"/>
                </a:moveTo>
                <a:lnTo>
                  <a:pt x="513702" y="0"/>
                </a:lnTo>
                <a:lnTo>
                  <a:pt x="466947" y="2099"/>
                </a:lnTo>
                <a:lnTo>
                  <a:pt x="421368" y="8275"/>
                </a:lnTo>
                <a:lnTo>
                  <a:pt x="377145" y="18348"/>
                </a:lnTo>
                <a:lnTo>
                  <a:pt x="334461" y="32135"/>
                </a:lnTo>
                <a:lnTo>
                  <a:pt x="293497" y="49457"/>
                </a:lnTo>
                <a:lnTo>
                  <a:pt x="254434" y="70130"/>
                </a:lnTo>
                <a:lnTo>
                  <a:pt x="217454" y="93974"/>
                </a:lnTo>
                <a:lnTo>
                  <a:pt x="182737" y="120808"/>
                </a:lnTo>
                <a:lnTo>
                  <a:pt x="150466" y="150450"/>
                </a:lnTo>
                <a:lnTo>
                  <a:pt x="120822" y="182719"/>
                </a:lnTo>
                <a:lnTo>
                  <a:pt x="93985" y="217434"/>
                </a:lnTo>
                <a:lnTo>
                  <a:pt x="70139" y="254413"/>
                </a:lnTo>
                <a:lnTo>
                  <a:pt x="49463" y="293476"/>
                </a:lnTo>
                <a:lnTo>
                  <a:pt x="32140" y="334440"/>
                </a:lnTo>
                <a:lnTo>
                  <a:pt x="18351" y="377125"/>
                </a:lnTo>
                <a:lnTo>
                  <a:pt x="8277" y="421349"/>
                </a:lnTo>
                <a:lnTo>
                  <a:pt x="2099" y="466931"/>
                </a:lnTo>
                <a:lnTo>
                  <a:pt x="0" y="513689"/>
                </a:lnTo>
                <a:lnTo>
                  <a:pt x="2099" y="560448"/>
                </a:lnTo>
                <a:lnTo>
                  <a:pt x="8277" y="606029"/>
                </a:lnTo>
                <a:lnTo>
                  <a:pt x="18351" y="650253"/>
                </a:lnTo>
                <a:lnTo>
                  <a:pt x="32140" y="692938"/>
                </a:lnTo>
                <a:lnTo>
                  <a:pt x="49463" y="733902"/>
                </a:lnTo>
                <a:lnTo>
                  <a:pt x="70139" y="772965"/>
                </a:lnTo>
                <a:lnTo>
                  <a:pt x="93985" y="809944"/>
                </a:lnTo>
                <a:lnTo>
                  <a:pt x="120822" y="844659"/>
                </a:lnTo>
                <a:lnTo>
                  <a:pt x="150466" y="876928"/>
                </a:lnTo>
                <a:lnTo>
                  <a:pt x="182737" y="906570"/>
                </a:lnTo>
                <a:lnTo>
                  <a:pt x="217454" y="933404"/>
                </a:lnTo>
                <a:lnTo>
                  <a:pt x="254434" y="957248"/>
                </a:lnTo>
                <a:lnTo>
                  <a:pt x="293497" y="977922"/>
                </a:lnTo>
                <a:lnTo>
                  <a:pt x="334461" y="995243"/>
                </a:lnTo>
                <a:lnTo>
                  <a:pt x="377145" y="1009030"/>
                </a:lnTo>
                <a:lnTo>
                  <a:pt x="421368" y="1019103"/>
                </a:lnTo>
                <a:lnTo>
                  <a:pt x="466947" y="1025280"/>
                </a:lnTo>
                <a:lnTo>
                  <a:pt x="513702" y="1027379"/>
                </a:lnTo>
                <a:lnTo>
                  <a:pt x="1669516" y="1027379"/>
                </a:lnTo>
                <a:lnTo>
                  <a:pt x="1716271" y="1025280"/>
                </a:lnTo>
                <a:lnTo>
                  <a:pt x="1761850" y="1019103"/>
                </a:lnTo>
                <a:lnTo>
                  <a:pt x="1806072" y="1009030"/>
                </a:lnTo>
                <a:lnTo>
                  <a:pt x="1848755" y="995243"/>
                </a:lnTo>
                <a:lnTo>
                  <a:pt x="1889718" y="977922"/>
                </a:lnTo>
                <a:lnTo>
                  <a:pt x="1928780" y="957248"/>
                </a:lnTo>
                <a:lnTo>
                  <a:pt x="1965760" y="933404"/>
                </a:lnTo>
                <a:lnTo>
                  <a:pt x="2000476" y="906570"/>
                </a:lnTo>
                <a:lnTo>
                  <a:pt x="2032746" y="876928"/>
                </a:lnTo>
                <a:lnTo>
                  <a:pt x="2062389" y="844659"/>
                </a:lnTo>
                <a:lnTo>
                  <a:pt x="2089224" y="809944"/>
                </a:lnTo>
                <a:lnTo>
                  <a:pt x="2113070" y="772965"/>
                </a:lnTo>
                <a:lnTo>
                  <a:pt x="2133744" y="733902"/>
                </a:lnTo>
                <a:lnTo>
                  <a:pt x="2151067" y="692938"/>
                </a:lnTo>
                <a:lnTo>
                  <a:pt x="2164855" y="650253"/>
                </a:lnTo>
                <a:lnTo>
                  <a:pt x="2174929" y="606029"/>
                </a:lnTo>
                <a:lnTo>
                  <a:pt x="2181106" y="560448"/>
                </a:lnTo>
                <a:lnTo>
                  <a:pt x="2183206" y="513689"/>
                </a:lnTo>
                <a:lnTo>
                  <a:pt x="2181106" y="466931"/>
                </a:lnTo>
                <a:lnTo>
                  <a:pt x="2174929" y="421349"/>
                </a:lnTo>
                <a:lnTo>
                  <a:pt x="2164855" y="377125"/>
                </a:lnTo>
                <a:lnTo>
                  <a:pt x="2151067" y="334440"/>
                </a:lnTo>
                <a:lnTo>
                  <a:pt x="2133744" y="293476"/>
                </a:lnTo>
                <a:lnTo>
                  <a:pt x="2113070" y="254413"/>
                </a:lnTo>
                <a:lnTo>
                  <a:pt x="2089224" y="217434"/>
                </a:lnTo>
                <a:lnTo>
                  <a:pt x="2062389" y="182719"/>
                </a:lnTo>
                <a:lnTo>
                  <a:pt x="2032746" y="150450"/>
                </a:lnTo>
                <a:lnTo>
                  <a:pt x="2000476" y="120808"/>
                </a:lnTo>
                <a:lnTo>
                  <a:pt x="1965760" y="93974"/>
                </a:lnTo>
                <a:lnTo>
                  <a:pt x="1928780" y="70130"/>
                </a:lnTo>
                <a:lnTo>
                  <a:pt x="1889718" y="49457"/>
                </a:lnTo>
                <a:lnTo>
                  <a:pt x="1848755" y="32135"/>
                </a:lnTo>
                <a:lnTo>
                  <a:pt x="1806072" y="18348"/>
                </a:lnTo>
                <a:lnTo>
                  <a:pt x="1761850" y="8275"/>
                </a:lnTo>
                <a:lnTo>
                  <a:pt x="1716271" y="2099"/>
                </a:lnTo>
                <a:lnTo>
                  <a:pt x="1669516" y="0"/>
                </a:lnTo>
                <a:close/>
              </a:path>
            </a:pathLst>
          </a:custGeom>
          <a:solidFill>
            <a:srgbClr val="0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9B16698D-F12C-7955-C9CF-E7230C16FDCF}"/>
              </a:ext>
            </a:extLst>
          </p:cNvPr>
          <p:cNvSpPr/>
          <p:nvPr/>
        </p:nvSpPr>
        <p:spPr>
          <a:xfrm>
            <a:off x="10540951" y="4242798"/>
            <a:ext cx="1040765" cy="2183765"/>
          </a:xfrm>
          <a:custGeom>
            <a:avLst/>
            <a:gdLst/>
            <a:ahLst/>
            <a:cxnLst/>
            <a:rect l="l" t="t" r="r" b="b"/>
            <a:pathLst>
              <a:path w="1040765" h="2183765">
                <a:moveTo>
                  <a:pt x="520128" y="0"/>
                </a:moveTo>
                <a:lnTo>
                  <a:pt x="472784" y="2125"/>
                </a:lnTo>
                <a:lnTo>
                  <a:pt x="426631" y="8379"/>
                </a:lnTo>
                <a:lnTo>
                  <a:pt x="381854" y="18578"/>
                </a:lnTo>
                <a:lnTo>
                  <a:pt x="338635" y="32538"/>
                </a:lnTo>
                <a:lnTo>
                  <a:pt x="297159" y="50076"/>
                </a:lnTo>
                <a:lnTo>
                  <a:pt x="257609" y="71008"/>
                </a:lnTo>
                <a:lnTo>
                  <a:pt x="220168" y="95151"/>
                </a:lnTo>
                <a:lnTo>
                  <a:pt x="185020" y="122320"/>
                </a:lnTo>
                <a:lnTo>
                  <a:pt x="152349" y="152333"/>
                </a:lnTo>
                <a:lnTo>
                  <a:pt x="122337" y="185005"/>
                </a:lnTo>
                <a:lnTo>
                  <a:pt x="95169" y="220154"/>
                </a:lnTo>
                <a:lnTo>
                  <a:pt x="71028" y="257595"/>
                </a:lnTo>
                <a:lnTo>
                  <a:pt x="50097" y="297145"/>
                </a:lnTo>
                <a:lnTo>
                  <a:pt x="32561" y="338620"/>
                </a:lnTo>
                <a:lnTo>
                  <a:pt x="18601" y="381837"/>
                </a:lnTo>
                <a:lnTo>
                  <a:pt x="8404" y="426612"/>
                </a:lnTo>
                <a:lnTo>
                  <a:pt x="2150" y="472762"/>
                </a:lnTo>
                <a:lnTo>
                  <a:pt x="25" y="520103"/>
                </a:lnTo>
                <a:lnTo>
                  <a:pt x="0" y="1663064"/>
                </a:lnTo>
                <a:lnTo>
                  <a:pt x="2125" y="1710409"/>
                </a:lnTo>
                <a:lnTo>
                  <a:pt x="8379" y="1756563"/>
                </a:lnTo>
                <a:lnTo>
                  <a:pt x="18578" y="1801341"/>
                </a:lnTo>
                <a:lnTo>
                  <a:pt x="32538" y="1844562"/>
                </a:lnTo>
                <a:lnTo>
                  <a:pt x="50077" y="1886040"/>
                </a:lnTo>
                <a:lnTo>
                  <a:pt x="71009" y="1925593"/>
                </a:lnTo>
                <a:lnTo>
                  <a:pt x="95152" y="1963037"/>
                </a:lnTo>
                <a:lnTo>
                  <a:pt x="122322" y="1998188"/>
                </a:lnTo>
                <a:lnTo>
                  <a:pt x="152336" y="2030863"/>
                </a:lnTo>
                <a:lnTo>
                  <a:pt x="185010" y="2060878"/>
                </a:lnTo>
                <a:lnTo>
                  <a:pt x="220160" y="2088049"/>
                </a:lnTo>
                <a:lnTo>
                  <a:pt x="257603" y="2112193"/>
                </a:lnTo>
                <a:lnTo>
                  <a:pt x="297155" y="2133126"/>
                </a:lnTo>
                <a:lnTo>
                  <a:pt x="338632" y="2150665"/>
                </a:lnTo>
                <a:lnTo>
                  <a:pt x="381852" y="2164626"/>
                </a:lnTo>
                <a:lnTo>
                  <a:pt x="426630" y="2174826"/>
                </a:lnTo>
                <a:lnTo>
                  <a:pt x="472783" y="2181080"/>
                </a:lnTo>
                <a:lnTo>
                  <a:pt x="520128" y="2183206"/>
                </a:lnTo>
                <a:lnTo>
                  <a:pt x="567469" y="2181080"/>
                </a:lnTo>
                <a:lnTo>
                  <a:pt x="613618" y="2174826"/>
                </a:lnTo>
                <a:lnTo>
                  <a:pt x="658393" y="2164626"/>
                </a:lnTo>
                <a:lnTo>
                  <a:pt x="701610" y="2150665"/>
                </a:lnTo>
                <a:lnTo>
                  <a:pt x="743086" y="2133126"/>
                </a:lnTo>
                <a:lnTo>
                  <a:pt x="782636" y="2112193"/>
                </a:lnTo>
                <a:lnTo>
                  <a:pt x="820077" y="2088049"/>
                </a:lnTo>
                <a:lnTo>
                  <a:pt x="855225" y="2060878"/>
                </a:lnTo>
                <a:lnTo>
                  <a:pt x="887898" y="2030863"/>
                </a:lnTo>
                <a:lnTo>
                  <a:pt x="917911" y="1998188"/>
                </a:lnTo>
                <a:lnTo>
                  <a:pt x="945080" y="1963037"/>
                </a:lnTo>
                <a:lnTo>
                  <a:pt x="969223" y="1925593"/>
                </a:lnTo>
                <a:lnTo>
                  <a:pt x="990155" y="1886040"/>
                </a:lnTo>
                <a:lnTo>
                  <a:pt x="1007693" y="1844562"/>
                </a:lnTo>
                <a:lnTo>
                  <a:pt x="1021653" y="1801341"/>
                </a:lnTo>
                <a:lnTo>
                  <a:pt x="1031852" y="1756563"/>
                </a:lnTo>
                <a:lnTo>
                  <a:pt x="1038106" y="1710409"/>
                </a:lnTo>
                <a:lnTo>
                  <a:pt x="1040231" y="1663064"/>
                </a:lnTo>
                <a:lnTo>
                  <a:pt x="1040231" y="520103"/>
                </a:lnTo>
                <a:lnTo>
                  <a:pt x="1038106" y="472762"/>
                </a:lnTo>
                <a:lnTo>
                  <a:pt x="1031852" y="426612"/>
                </a:lnTo>
                <a:lnTo>
                  <a:pt x="1021655" y="381837"/>
                </a:lnTo>
                <a:lnTo>
                  <a:pt x="1007695" y="338620"/>
                </a:lnTo>
                <a:lnTo>
                  <a:pt x="990159" y="297145"/>
                </a:lnTo>
                <a:lnTo>
                  <a:pt x="969228" y="257595"/>
                </a:lnTo>
                <a:lnTo>
                  <a:pt x="945087" y="220154"/>
                </a:lnTo>
                <a:lnTo>
                  <a:pt x="917919" y="185005"/>
                </a:lnTo>
                <a:lnTo>
                  <a:pt x="887907" y="152333"/>
                </a:lnTo>
                <a:lnTo>
                  <a:pt x="855236" y="122320"/>
                </a:lnTo>
                <a:lnTo>
                  <a:pt x="820088" y="95151"/>
                </a:lnTo>
                <a:lnTo>
                  <a:pt x="782647" y="71008"/>
                </a:lnTo>
                <a:lnTo>
                  <a:pt x="743097" y="50076"/>
                </a:lnTo>
                <a:lnTo>
                  <a:pt x="701621" y="32538"/>
                </a:lnTo>
                <a:lnTo>
                  <a:pt x="658402" y="18578"/>
                </a:lnTo>
                <a:lnTo>
                  <a:pt x="613625" y="8379"/>
                </a:lnTo>
                <a:lnTo>
                  <a:pt x="567472" y="2125"/>
                </a:lnTo>
                <a:lnTo>
                  <a:pt x="520128" y="0"/>
                </a:lnTo>
                <a:close/>
              </a:path>
            </a:pathLst>
          </a:custGeom>
          <a:solidFill>
            <a:srgbClr val="0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60359F8A-AA36-36B6-2274-1BF0FF9BB7BF}"/>
              </a:ext>
            </a:extLst>
          </p:cNvPr>
          <p:cNvSpPr/>
          <p:nvPr/>
        </p:nvSpPr>
        <p:spPr>
          <a:xfrm>
            <a:off x="9385154" y="3061327"/>
            <a:ext cx="2196465" cy="1040765"/>
          </a:xfrm>
          <a:custGeom>
            <a:avLst/>
            <a:gdLst/>
            <a:ahLst/>
            <a:cxnLst/>
            <a:rect l="l" t="t" r="r" b="b"/>
            <a:pathLst>
              <a:path w="2196465" h="1040764">
                <a:moveTo>
                  <a:pt x="1675942" y="0"/>
                </a:moveTo>
                <a:lnTo>
                  <a:pt x="520103" y="0"/>
                </a:lnTo>
                <a:lnTo>
                  <a:pt x="472762" y="2125"/>
                </a:lnTo>
                <a:lnTo>
                  <a:pt x="426612" y="8378"/>
                </a:lnTo>
                <a:lnTo>
                  <a:pt x="381837" y="18576"/>
                </a:lnTo>
                <a:lnTo>
                  <a:pt x="338620" y="32535"/>
                </a:lnTo>
                <a:lnTo>
                  <a:pt x="297145" y="50072"/>
                </a:lnTo>
                <a:lnTo>
                  <a:pt x="257595" y="71002"/>
                </a:lnTo>
                <a:lnTo>
                  <a:pt x="220154" y="95144"/>
                </a:lnTo>
                <a:lnTo>
                  <a:pt x="185005" y="122312"/>
                </a:lnTo>
                <a:lnTo>
                  <a:pt x="152333" y="152323"/>
                </a:lnTo>
                <a:lnTo>
                  <a:pt x="122320" y="184995"/>
                </a:lnTo>
                <a:lnTo>
                  <a:pt x="95151" y="220143"/>
                </a:lnTo>
                <a:lnTo>
                  <a:pt x="71008" y="257584"/>
                </a:lnTo>
                <a:lnTo>
                  <a:pt x="50076" y="297134"/>
                </a:lnTo>
                <a:lnTo>
                  <a:pt x="32538" y="338610"/>
                </a:lnTo>
                <a:lnTo>
                  <a:pt x="18578" y="381829"/>
                </a:lnTo>
                <a:lnTo>
                  <a:pt x="8379" y="426606"/>
                </a:lnTo>
                <a:lnTo>
                  <a:pt x="2125" y="472758"/>
                </a:lnTo>
                <a:lnTo>
                  <a:pt x="0" y="520103"/>
                </a:lnTo>
                <a:lnTo>
                  <a:pt x="2125" y="567443"/>
                </a:lnTo>
                <a:lnTo>
                  <a:pt x="8379" y="613593"/>
                </a:lnTo>
                <a:lnTo>
                  <a:pt x="18578" y="658368"/>
                </a:lnTo>
                <a:lnTo>
                  <a:pt x="32538" y="701585"/>
                </a:lnTo>
                <a:lnTo>
                  <a:pt x="50076" y="743060"/>
                </a:lnTo>
                <a:lnTo>
                  <a:pt x="71008" y="782610"/>
                </a:lnTo>
                <a:lnTo>
                  <a:pt x="95151" y="820051"/>
                </a:lnTo>
                <a:lnTo>
                  <a:pt x="122320" y="855200"/>
                </a:lnTo>
                <a:lnTo>
                  <a:pt x="152333" y="887872"/>
                </a:lnTo>
                <a:lnTo>
                  <a:pt x="185005" y="917885"/>
                </a:lnTo>
                <a:lnTo>
                  <a:pt x="220154" y="945055"/>
                </a:lnTo>
                <a:lnTo>
                  <a:pt x="257595" y="969197"/>
                </a:lnTo>
                <a:lnTo>
                  <a:pt x="297145" y="990129"/>
                </a:lnTo>
                <a:lnTo>
                  <a:pt x="338620" y="1007667"/>
                </a:lnTo>
                <a:lnTo>
                  <a:pt x="381837" y="1021627"/>
                </a:lnTo>
                <a:lnTo>
                  <a:pt x="426612" y="1031826"/>
                </a:lnTo>
                <a:lnTo>
                  <a:pt x="472762" y="1038080"/>
                </a:lnTo>
                <a:lnTo>
                  <a:pt x="520103" y="1040206"/>
                </a:lnTo>
                <a:lnTo>
                  <a:pt x="1675942" y="1040206"/>
                </a:lnTo>
                <a:lnTo>
                  <a:pt x="1723283" y="1038080"/>
                </a:lnTo>
                <a:lnTo>
                  <a:pt x="1769432" y="1031827"/>
                </a:lnTo>
                <a:lnTo>
                  <a:pt x="1814208" y="1021629"/>
                </a:lnTo>
                <a:lnTo>
                  <a:pt x="1857425" y="1007670"/>
                </a:lnTo>
                <a:lnTo>
                  <a:pt x="1898900" y="990133"/>
                </a:lnTo>
                <a:lnTo>
                  <a:pt x="1938450" y="969203"/>
                </a:lnTo>
                <a:lnTo>
                  <a:pt x="1975891" y="945062"/>
                </a:lnTo>
                <a:lnTo>
                  <a:pt x="2011040" y="917894"/>
                </a:lnTo>
                <a:lnTo>
                  <a:pt x="2043712" y="887882"/>
                </a:lnTo>
                <a:lnTo>
                  <a:pt x="2073725" y="855210"/>
                </a:lnTo>
                <a:lnTo>
                  <a:pt x="2100894" y="820062"/>
                </a:lnTo>
                <a:lnTo>
                  <a:pt x="2125037" y="782621"/>
                </a:lnTo>
                <a:lnTo>
                  <a:pt x="2145969" y="743071"/>
                </a:lnTo>
                <a:lnTo>
                  <a:pt x="2163507" y="701595"/>
                </a:lnTo>
                <a:lnTo>
                  <a:pt x="2177467" y="658377"/>
                </a:lnTo>
                <a:lnTo>
                  <a:pt x="2187666" y="613599"/>
                </a:lnTo>
                <a:lnTo>
                  <a:pt x="2193920" y="567447"/>
                </a:lnTo>
                <a:lnTo>
                  <a:pt x="2196045" y="520103"/>
                </a:lnTo>
                <a:lnTo>
                  <a:pt x="2193920" y="472762"/>
                </a:lnTo>
                <a:lnTo>
                  <a:pt x="2187666" y="426612"/>
                </a:lnTo>
                <a:lnTo>
                  <a:pt x="2177467" y="381837"/>
                </a:lnTo>
                <a:lnTo>
                  <a:pt x="2163507" y="338620"/>
                </a:lnTo>
                <a:lnTo>
                  <a:pt x="2145969" y="297145"/>
                </a:lnTo>
                <a:lnTo>
                  <a:pt x="2125037" y="257595"/>
                </a:lnTo>
                <a:lnTo>
                  <a:pt x="2100894" y="220154"/>
                </a:lnTo>
                <a:lnTo>
                  <a:pt x="2073725" y="185005"/>
                </a:lnTo>
                <a:lnTo>
                  <a:pt x="2043712" y="152333"/>
                </a:lnTo>
                <a:lnTo>
                  <a:pt x="2011040" y="122320"/>
                </a:lnTo>
                <a:lnTo>
                  <a:pt x="1975891" y="95151"/>
                </a:lnTo>
                <a:lnTo>
                  <a:pt x="1938450" y="71008"/>
                </a:lnTo>
                <a:lnTo>
                  <a:pt x="1898900" y="50076"/>
                </a:lnTo>
                <a:lnTo>
                  <a:pt x="1857425" y="32538"/>
                </a:lnTo>
                <a:lnTo>
                  <a:pt x="1814208" y="18578"/>
                </a:lnTo>
                <a:lnTo>
                  <a:pt x="1769432" y="8379"/>
                </a:lnTo>
                <a:lnTo>
                  <a:pt x="1723283" y="2125"/>
                </a:lnTo>
                <a:lnTo>
                  <a:pt x="1675942" y="0"/>
                </a:lnTo>
                <a:close/>
              </a:path>
            </a:pathLst>
          </a:custGeom>
          <a:solidFill>
            <a:srgbClr val="0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E2A67901-7415-F875-4171-C4682D867807}"/>
              </a:ext>
            </a:extLst>
          </p:cNvPr>
          <p:cNvSpPr txBox="1">
            <a:spLocks/>
          </p:cNvSpPr>
          <p:nvPr/>
        </p:nvSpPr>
        <p:spPr>
          <a:xfrm>
            <a:off x="611294" y="1752201"/>
            <a:ext cx="7796106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000" b="1" i="0">
                <a:solidFill>
                  <a:srgbClr val="004040"/>
                </a:solidFill>
                <a:latin typeface="Poppins"/>
                <a:ea typeface="+mj-ea"/>
                <a:cs typeface="Poppins"/>
              </a:defRPr>
            </a:lvl1pPr>
          </a:lstStyle>
          <a:p>
            <a:pPr marL="12700" marR="5080">
              <a:spcBef>
                <a:spcPts val="100"/>
              </a:spcBef>
              <a:tabLst>
                <a:tab pos="2474595" algn="l"/>
                <a:tab pos="4370705" algn="l"/>
              </a:tabLst>
            </a:pPr>
            <a:r>
              <a:rPr lang="en-US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Invitation 1080x1677</a:t>
            </a:r>
            <a:endParaRPr lang="en-US" kern="0" spc="-1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bject 10">
            <a:extLst>
              <a:ext uri="{FF2B5EF4-FFF2-40B4-BE49-F238E27FC236}">
                <a16:creationId xmlns:a16="http://schemas.microsoft.com/office/drawing/2014/main" id="{68E1EF34-D1D7-F488-3A72-D65B6441C420}"/>
              </a:ext>
            </a:extLst>
          </p:cNvPr>
          <p:cNvSpPr txBox="1">
            <a:spLocks/>
          </p:cNvSpPr>
          <p:nvPr/>
        </p:nvSpPr>
        <p:spPr>
          <a:xfrm>
            <a:off x="610380" y="2680032"/>
            <a:ext cx="7352519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000" b="1" i="0">
                <a:solidFill>
                  <a:srgbClr val="004040"/>
                </a:solidFill>
                <a:latin typeface="Poppins"/>
                <a:ea typeface="+mj-ea"/>
                <a:cs typeface="Poppins"/>
              </a:defRPr>
            </a:lvl1pPr>
          </a:lstStyle>
          <a:p>
            <a:pPr marL="12700" marR="5080">
              <a:spcBef>
                <a:spcPts val="100"/>
              </a:spcBef>
              <a:tabLst>
                <a:tab pos="2474595" algn="l"/>
                <a:tab pos="4370705" algn="l"/>
              </a:tabLst>
            </a:pPr>
            <a:r>
              <a:rPr lang="en-US" sz="1400" u="sng" kern="0" spc="-10" dirty="0">
                <a:solidFill>
                  <a:srgbClr val="003D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Medium" panose="00000600000000000000" pitchFamily="2" charset="0"/>
                <a:cs typeface="Poppins Medium" panose="00000600000000000000" pitchFamily="2" charset="0"/>
              </a:rPr>
              <a:t>Asset instructions:</a:t>
            </a:r>
          </a:p>
          <a:p>
            <a:pPr marL="12700" marR="5080">
              <a:spcBef>
                <a:spcPts val="100"/>
              </a:spcBef>
              <a:tabLst>
                <a:tab pos="2474595" algn="l"/>
                <a:tab pos="4370705" algn="l"/>
              </a:tabLst>
            </a:pPr>
            <a:r>
              <a:rPr lang="en-US" sz="1400" b="0" dirty="0">
                <a:latin typeface="Poppins Medium" panose="00000600000000000000" pitchFamily="2" charset="0"/>
                <a:cs typeface="Poppins Medium" panose="00000600000000000000" pitchFamily="2" charset="0"/>
              </a:rPr>
              <a:t>Invite your contacts to the event using a customized invitation banner.</a:t>
            </a:r>
            <a:endParaRPr lang="en-US" sz="3600" kern="0" spc="-10" dirty="0">
              <a:solidFill>
                <a:srgbClr val="003D3E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9454CF46-54B1-E568-DD01-ACDD35F7FD10}"/>
              </a:ext>
            </a:extLst>
          </p:cNvPr>
          <p:cNvSpPr txBox="1">
            <a:spLocks/>
          </p:cNvSpPr>
          <p:nvPr/>
        </p:nvSpPr>
        <p:spPr>
          <a:xfrm>
            <a:off x="610380" y="3320654"/>
            <a:ext cx="6456023" cy="2426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000" b="1" i="0">
                <a:solidFill>
                  <a:srgbClr val="004040"/>
                </a:solidFill>
                <a:latin typeface="Poppins"/>
                <a:ea typeface="+mj-ea"/>
                <a:cs typeface="Poppins"/>
              </a:defRPr>
            </a:lvl1pPr>
          </a:lstStyle>
          <a:p>
            <a:pPr marL="12700" marR="5080">
              <a:spcBef>
                <a:spcPts val="100"/>
              </a:spcBef>
              <a:tabLst>
                <a:tab pos="2474595" algn="l"/>
                <a:tab pos="4370705" algn="l"/>
              </a:tabLst>
            </a:pPr>
            <a:r>
              <a:rPr lang="en-US" sz="1400" b="0" kern="0" spc="-10" dirty="0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Visitor registration Link: </a:t>
            </a:r>
            <a:r>
              <a:rPr lang="en-US" sz="1400" b="0" kern="0" spc="-10" dirty="0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  <a:hlinkClick r:id="rId3"/>
              </a:rPr>
              <a:t>https://tinyurl.com/muk8xzvv</a:t>
            </a:r>
            <a:endParaRPr lang="en-US" sz="1400" b="0" kern="0" spc="-10" dirty="0">
              <a:solidFill>
                <a:srgbClr val="003D3E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12700" marR="5080">
              <a:spcBef>
                <a:spcPts val="100"/>
              </a:spcBef>
              <a:tabLst>
                <a:tab pos="2474595" algn="l"/>
                <a:tab pos="4370705" algn="l"/>
              </a:tabLst>
            </a:pPr>
            <a:r>
              <a:rPr lang="en-US" sz="1100" b="0" kern="0" spc="-10" dirty="0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(Consistently include the above visitor registration link)</a:t>
            </a:r>
          </a:p>
          <a:p>
            <a:pPr marL="12700" marR="5080">
              <a:spcBef>
                <a:spcPts val="100"/>
              </a:spcBef>
              <a:tabLst>
                <a:tab pos="2474595" algn="l"/>
                <a:tab pos="4370705" algn="l"/>
              </a:tabLst>
            </a:pPr>
            <a:endParaRPr lang="en-US" sz="1400" u="sng" kern="0" spc="-10" dirty="0">
              <a:solidFill>
                <a:srgbClr val="003D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12700" marR="5080">
              <a:spcBef>
                <a:spcPts val="100"/>
              </a:spcBef>
              <a:tabLst>
                <a:tab pos="2474595" algn="l"/>
                <a:tab pos="4370705" algn="l"/>
              </a:tabLst>
            </a:pPr>
            <a:r>
              <a:rPr lang="en-US" sz="1400" u="sng" kern="0" spc="-10" dirty="0">
                <a:solidFill>
                  <a:srgbClr val="003D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Medium" panose="00000600000000000000" pitchFamily="2" charset="0"/>
                <a:cs typeface="Poppins Medium" panose="00000600000000000000" pitchFamily="2" charset="0"/>
              </a:rPr>
              <a:t>How to use:</a:t>
            </a:r>
          </a:p>
          <a:p>
            <a:pPr marL="298450" marR="5080" indent="-28575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74595" algn="l"/>
                <a:tab pos="4370705" algn="l"/>
              </a:tabLst>
            </a:pPr>
            <a:r>
              <a:rPr lang="en-US" sz="1400" b="0" kern="0" spc="-10" dirty="0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Please insert your logo in jpeg/</a:t>
            </a:r>
            <a:r>
              <a:rPr lang="en-US" sz="1400" b="0" kern="0" spc="-10" dirty="0" err="1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png</a:t>
            </a:r>
            <a:r>
              <a:rPr lang="en-US" sz="1400" b="0" kern="0" spc="-10" dirty="0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format and input stand number</a:t>
            </a:r>
          </a:p>
          <a:p>
            <a:pPr marL="298450" marR="5080" indent="-28575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74595" algn="l"/>
                <a:tab pos="4370705" algn="l"/>
              </a:tabLst>
            </a:pPr>
            <a:r>
              <a:rPr lang="en-US" sz="1400" b="0" kern="0" spc="-10" dirty="0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Select the ‘logo image’ and ‘brand asset together’; then right-click and select ‘group’; and group the items together.</a:t>
            </a:r>
          </a:p>
          <a:p>
            <a:pPr marL="298450" marR="5080" indent="-28575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74595" algn="l"/>
                <a:tab pos="4370705" algn="l"/>
              </a:tabLst>
            </a:pPr>
            <a:r>
              <a:rPr lang="en-US" sz="1400" b="0" kern="0" spc="-10" dirty="0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Right-click on an image and select Save As Picture. Set the image format and select Save. </a:t>
            </a:r>
          </a:p>
          <a:p>
            <a:pPr marL="298450" marR="5080" indent="-28575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74595" algn="l"/>
                <a:tab pos="4370705" algn="l"/>
              </a:tabLst>
            </a:pPr>
            <a:r>
              <a:rPr lang="en-US" sz="1400" b="0" kern="0" spc="-10" dirty="0">
                <a:solidFill>
                  <a:srgbClr val="003D3E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Use the saved image from your device to insert in your email and share or forward with your  contacts or invitees.</a:t>
            </a:r>
            <a:endParaRPr lang="en-US" sz="3600" b="0" kern="0" spc="-10" dirty="0">
              <a:solidFill>
                <a:srgbClr val="003D3E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pic>
        <p:nvPicPr>
          <p:cNvPr id="12" name="Picture 11" descr="A black background with blue text and a black background&#10;&#10;AI-generated content may be incorrect.">
            <a:extLst>
              <a:ext uri="{FF2B5EF4-FFF2-40B4-BE49-F238E27FC236}">
                <a16:creationId xmlns:a16="http://schemas.microsoft.com/office/drawing/2014/main" id="{82E0C952-09CF-2767-1663-24D1D74655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593"/>
            <a:ext cx="5814204" cy="142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446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</TotalTime>
  <Words>1226</Words>
  <Application>Microsoft Office PowerPoint</Application>
  <PresentationFormat>Widescreen</PresentationFormat>
  <Paragraphs>122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Poppins Medium</vt:lpstr>
      <vt:lpstr>Poppins SemiBold</vt:lpstr>
      <vt:lpstr>Rockwell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Email Signature</vt:lpstr>
      <vt:lpstr>PowerPoint Presentation</vt:lpstr>
      <vt:lpstr>PowerPoint Presentation</vt:lpstr>
      <vt:lpstr>PowerPoint Presentation</vt:lpstr>
    </vt:vector>
  </TitlesOfParts>
  <Company>Informa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Ghazali, Almutawakel</dc:creator>
  <cp:lastModifiedBy>Ghazali, Almutawakel</cp:lastModifiedBy>
  <cp:revision>2</cp:revision>
  <dcterms:created xsi:type="dcterms:W3CDTF">2024-10-30T07:54:04Z</dcterms:created>
  <dcterms:modified xsi:type="dcterms:W3CDTF">2025-12-17T14:50:00Z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bbab825-a111-45e4-86a1-18cee0005896_Enabled">
    <vt:lpwstr>true</vt:lpwstr>
  </property>
  <property fmtid="{D5CDD505-2E9C-101B-9397-08002B2CF9AE}" pid="3" name="MSIP_Label_2bbab825-a111-45e4-86a1-18cee0005896_SetDate">
    <vt:lpwstr>2024-10-30T07:55:30Z</vt:lpwstr>
  </property>
  <property fmtid="{D5CDD505-2E9C-101B-9397-08002B2CF9AE}" pid="4" name="MSIP_Label_2bbab825-a111-45e4-86a1-18cee0005896_Method">
    <vt:lpwstr>Standard</vt:lpwstr>
  </property>
  <property fmtid="{D5CDD505-2E9C-101B-9397-08002B2CF9AE}" pid="5" name="MSIP_Label_2bbab825-a111-45e4-86a1-18cee0005896_Name">
    <vt:lpwstr>2bbab825-a111-45e4-86a1-18cee0005896</vt:lpwstr>
  </property>
  <property fmtid="{D5CDD505-2E9C-101B-9397-08002B2CF9AE}" pid="6" name="MSIP_Label_2bbab825-a111-45e4-86a1-18cee0005896_SiteId">
    <vt:lpwstr>2567d566-604c-408a-8a60-55d0dc9d9d6b</vt:lpwstr>
  </property>
  <property fmtid="{D5CDD505-2E9C-101B-9397-08002B2CF9AE}" pid="7" name="MSIP_Label_2bbab825-a111-45e4-86a1-18cee0005896_ActionId">
    <vt:lpwstr>f487eebe-13d6-47bb-876f-33b1420a1243</vt:lpwstr>
  </property>
  <property fmtid="{D5CDD505-2E9C-101B-9397-08002B2CF9AE}" pid="8" name="MSIP_Label_2bbab825-a111-45e4-86a1-18cee0005896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Information Classification: General</vt:lpwstr>
  </property>
</Properties>
</file>